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64" r:id="rId2"/>
    <p:sldId id="279" r:id="rId3"/>
    <p:sldId id="258" r:id="rId4"/>
    <p:sldId id="265" r:id="rId5"/>
    <p:sldId id="275" r:id="rId6"/>
    <p:sldId id="259" r:id="rId7"/>
    <p:sldId id="263" r:id="rId8"/>
    <p:sldId id="276" r:id="rId9"/>
    <p:sldId id="277" r:id="rId10"/>
    <p:sldId id="278" r:id="rId11"/>
    <p:sldId id="280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pos="7242" userDrawn="1">
          <p15:clr>
            <a:srgbClr val="A4A3A4"/>
          </p15:clr>
        </p15:guide>
        <p15:guide id="5" orient="horz" pos="300" userDrawn="1">
          <p15:clr>
            <a:srgbClr val="A4A3A4"/>
          </p15:clr>
        </p15:guide>
        <p15:guide id="6" orient="horz" pos="4020" userDrawn="1">
          <p15:clr>
            <a:srgbClr val="A4A3A4"/>
          </p15:clr>
        </p15:guide>
        <p15:guide id="7" pos="57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500"/>
    <a:srgbClr val="020303"/>
    <a:srgbClr val="343536"/>
    <a:srgbClr val="1A1A1B"/>
    <a:srgbClr val="8181FF"/>
    <a:srgbClr val="9293FF"/>
    <a:srgbClr val="88817C"/>
    <a:srgbClr val="EBEBEB"/>
    <a:srgbClr val="D7DADB"/>
    <a:srgbClr val="EC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88E4B2-3042-9F59-DE20-BBD882EF9677}" v="4" dt="2024-01-31T02:53:22.604"/>
    <p1510:client id="{2745E0EF-4C13-D4E2-FB8A-ACA6DF1F0551}" v="146" dt="2024-01-31T19:56:49.473"/>
    <p1510:client id="{406D7B65-6C3A-57FD-11BA-9F80DEE7FE6E}" v="357" dt="2024-01-31T19:57:12.973"/>
    <p1510:client id="{4431F395-104D-C3A9-E392-21CA0114BF5E}" v="52" dt="2024-01-31T02:55:53.816"/>
    <p1510:client id="{69423130-5E28-7CEA-A75B-9F9F1A218284}" v="551" dt="2024-01-31T02:47:25.967"/>
    <p1510:client id="{73CBCD34-F5D8-0009-E57C-31AB13CFEECC}" v="80" dt="2024-01-31T19:27:06.317"/>
    <p1510:client id="{8AEDA61B-272B-3B85-D4FE-53D5ACF9D1AA}" v="520" dt="2024-01-31T02:23:32.708"/>
    <p1510:client id="{C00FE7B5-CF63-A046-91B2-4D9A114DAEF2}" v="3" dt="2024-01-31T00:58:03.645"/>
    <p1510:client id="{C6A54A91-EB43-5F4A-055E-C70BFB43699A}" v="213" dt="2024-01-31T19:22:58.697"/>
    <p1510:client id="{CE591DF8-E4FD-A8B0-4922-3C5855CAB9FA}" v="683" dt="2024-01-31T19:04:09.012"/>
    <p1510:client id="{D121209C-AB4A-C127-1A9D-C3D5716082EC}" v="193" dt="2024-01-31T19:33:48.295"/>
    <p1510:client id="{E20A8B7D-71D2-EA06-D668-F61403CF47C9}" v="127" dt="2024-01-31T03:06:07.471"/>
    <p1510:client id="{F2D33F14-29E1-4424-A8AE-7CFBF0DB921F}" v="1651" dt="2024-01-31T02:12:46.51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65"/>
  </p:normalViewPr>
  <p:slideViewPr>
    <p:cSldViewPr snapToGrid="0">
      <p:cViewPr varScale="1">
        <p:scale>
          <a:sx n="89" d="100"/>
          <a:sy n="89" d="100"/>
        </p:scale>
        <p:origin x="896" y="176"/>
      </p:cViewPr>
      <p:guideLst>
        <p:guide pos="3840"/>
        <p:guide pos="415"/>
        <p:guide pos="7242"/>
        <p:guide orient="horz" pos="300"/>
        <p:guide orient="horz" pos="4020"/>
        <p:guide pos="57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31T19:05:28.923"/>
    </inkml:context>
    <inkml:brush xml:id="br0">
      <inkml:brushProperty name="width" value="0.2" units="cm"/>
      <inkml:brushProperty name="height" value="0.4" units="cm"/>
      <inkml:brushProperty name="color" value="#FF8517"/>
      <inkml:brushProperty name="tip" value="rectangle"/>
      <inkml:brushProperty name="rasterOp" value="maskPen"/>
    </inkml:brush>
  </inkml:definitions>
  <inkml:trace contextRef="#ctx0" brushRef="#br0">15381 4888 16383 0 0,'1'0'0'0'0,"4"0"0"0"0,2 0 0 0 0,2 0 0 0 0,2-1 0 0 0,0-1 0 0 0,2 0 0 0 0,-1 0 0 0 0,0 1 0 0 0,-1 0 0 0 0,0 1 0 0 0,-1-1 0 0 0,1 0 0 0 0,0 0 0 0 0,1 0 0 0 0,-1 0 0 0 0,2 1 0 0 0,0 0 0 0 0,2 0 0 0 0,0-1 0 0 0,0 0 0 0 0,1 0 0 0 0,-2 0 0 0 0,1 0 0 0 0,-2 1 0 0 0,1 0 0 0 0,-1 0 0 0 0,0 0 0 0 0,1 0 0 0 0,-2 0 0 0 0,1 0 0 0 0,0 0 0 0 0,-1 0 0 0 0,-1 0 0 0 0,0 0 0 0 0,0 0 0 0 0,1 0 0 0 0,1 0 0 0 0,1 0 0 0 0,1 0 0 0 0,2 0 0 0 0,0 0 0 0 0,1 0 0 0 0,2 0 0 0 0,1 0 0 0 0,1 0 0 0 0,1 0 0 0 0,1 0 0 0 0,1 0 0 0 0,1 0 0 0 0,0 0 0 0 0,0 0 0 0 0,-1 0 0 0 0,-2 0 0 0 0,-2 0 0 0 0,-2 0 0 0 0,-2 0 0 0 0,-1 0 0 0 0,-1 0 0 0 0,-1 0 0 0 0,-1 0 0 0 0,-2 0 0 0 0,1 0 0 0 0,1 0 0 0 0,-1 0 0 0 0,1 0 0 0 0,1 0 0 0 0,0 0 0 0 0,2 0 0 0 0,1 0 0 0 0,0 0 0 0 0,2 0 0 0 0,0 0 0 0 0,2 0 0 0 0,0 0 0 0 0,2 0 0 0 0,0 0 0 0 0,-2 0 0 0 0,0 0 0 0 0,-3 0 0 0 0,0 1 0 0 0,-3 0 0 0 0,-2 0 0 0 0,-3 0 0 0 0,-1-1 0 0 0,-1 2 0 0 0,-2-1 0 0 0,0 0 0 0 0,-1 0 0 0 0,0-1 0 0 0,-1 1 0 0 0,0-1 0 0 0,0 0 0 0 0,1 0 0 0 0,-1 0 0 0 0,-1 0 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31T19:05:28.924"/>
    </inkml:context>
    <inkml:brush xml:id="br0">
      <inkml:brushProperty name="width" value="0.2" units="cm"/>
      <inkml:brushProperty name="height" value="0.4" units="cm"/>
      <inkml:brushProperty name="color" value="#FF8517"/>
      <inkml:brushProperty name="tip" value="rectangle"/>
      <inkml:brushProperty name="rasterOp" value="maskPen"/>
    </inkml:brush>
  </inkml:definitions>
  <inkml:trace contextRef="#ctx0" brushRef="#br0">14916 5291 16383 0 0,'3'0'0'0'0,"3"0"0"0"0,8 0 0 0 0,5 0 0 0 0,6 0 0 0 0,2 0 0 0 0,2 0 0 0 0,3 0 0 0 0,0 0 0 0 0,0 0 0 0 0,-1 0 0 0 0,-1 0 0 0 0,-2 0 0 0 0,-1 0 0 0 0,-1 0 0 0 0,0 0 0 0 0,0 0 0 0 0,0 0 0 0 0,1 0 0 0 0,-1 0 0 0 0,0 0 0 0 0,-1 0 0 0 0,-3 0 0 0 0,0 0 0 0 0,0 0 0 0 0,-2 0 0 0 0,0 0 0 0 0,-1 0 0 0 0,1 1 0 0 0,0 0 0 0 0,1 1 0 0 0,1-1 0 0 0,0 1 0 0 0,0 0 0 0 0,0 0 0 0 0,-1 0 0 0 0,1 0 0 0 0,-2-1 0 0 0,1 0 0 0 0,0-1 0 0 0,-1 0 0 0 0,0 0 0 0 0,1 0 0 0 0,0 0 0 0 0,1 0 0 0 0,0 0 0 0 0,2 0 0 0 0,1 0 0 0 0,-1 0 0 0 0,1 0 0 0 0,-1 0 0 0 0,-1 0 0 0 0,-1 0 0 0 0,-1 0 0 0 0,0 0 0 0 0,-3 0 0 0 0,-1 0 0 0 0,-2 0 0 0 0,0 0 0 0 0,-1 0 0 0 0,1 0 0 0 0,-1 0 0 0 0,-1 0 0 0 0,2 0 0 0 0,-1 0 0 0 0,2 0 0 0 0,1 0 0 0 0,0 0 0 0 0,1 1 0 0 0,0 0 0 0 0,0 0 0 0 0,1 0 0 0 0,-1 0 0 0 0,0-1 0 0 0,0 0 0 0 0,0 1 0 0 0,1-1 0 0 0,0 0 0 0 0,0-1 0 0 0,0 1 0 0 0,1 0 0 0 0,-1 0 0 0 0,-1 0 0 0 0,0 0 0 0 0,-1 0 0 0 0,-1 0 0 0 0,-1 0 0 0 0,-1 0 0 0 0,-1 0 0 0 0,-1 0 0 0 0,-1 0 0 0 0,-2 0 0 0 0,0 0 0 0 0,-2 0 0 0 0,1 0 0 0 0,-2 0 0 0 0,1 0 0 0 0,0 0 0 0 0,-1 0 0 0 0,0 0 0 0 0,0 0 0 0 0,0 0 0 0 0,-1 0 0 0 0,0 0 0 0 0,0 0 0 0 0,-1 0 0 0 0,0 0 0 0 0,0 0 0 0 0,0 0 0 0 0,0 0 0 0 0,-1 0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4-01-31T19:05:28.925"/>
    </inkml:context>
    <inkml:brush xml:id="br0">
      <inkml:brushProperty name="width" value="0.2" units="cm"/>
      <inkml:brushProperty name="height" value="0.4" units="cm"/>
      <inkml:brushProperty name="color" value="#FF8517"/>
      <inkml:brushProperty name="tip" value="rectangle"/>
      <inkml:brushProperty name="rasterOp" value="maskPen"/>
    </inkml:brush>
  </inkml:definitions>
  <inkml:trace contextRef="#ctx0" brushRef="#br0">14892 5811 16383 0 0,'2'0'0'0'0,"3"0"0"0"0,4 0 0 0 0,5 0 0 0 0,5 0 0 0 0,3 0 0 0 0,2 0 0 0 0,1 0 0 0 0,0 0 0 0 0,-2 0 0 0 0,1 0 0 0 0,-1 0 0 0 0,-2 0 0 0 0,0 0 0 0 0,2 0 0 0 0,0 0 0 0 0,1 0 0 0 0,-1 0 0 0 0,1 0 0 0 0,-1 0 0 0 0,0 0 0 0 0,-1 0 0 0 0,-2 0 0 0 0,-2 0 0 0 0,0 0 0 0 0,-2 0 0 0 0,0 0 0 0 0,-1 0 0 0 0,0 0 0 0 0,1 0 0 0 0,-1 0 0 0 0,2 0 0 0 0,0 0 0 0 0,1 0 0 0 0,1 0 0 0 0,0 0 0 0 0,0 0 0 0 0,0 0 0 0 0,0 0 0 0 0,-1 0 0 0 0,0 0 0 0 0,-1 0 0 0 0,0 0 0 0 0,-1 0 0 0 0,1 0 0 0 0,0 0 0 0 0,0 0 0 0 0,0 0 0 0 0,-1 0 0 0 0,2 0 0 0 0,-1 0 0 0 0,1 0 0 0 0,-2 0 0 0 0,1 0 0 0 0,0 0 0 0 0,1 0 0 0 0,-1 0 0 0 0,1 0 0 0 0,0 0 0 0 0,0 0 0 0 0,-1 0 0 0 0,-1 0 0 0 0,-1 0 0 0 0,-2 0 0 0 0,0 0 0 0 0,0 0 0 0 0,-2 0 0 0 0,1 0 0 0 0,0 0 0 0 0,-1 0 0 0 0,1 0 0 0 0,-1 0 0 0 0,0 0 0 0 0,1 0 0 0 0,0 0 0 0 0,0 0 0 0 0,0 0 0 0 0,0 0 0 0 0,-1 0 0 0 0,-1 0 0 0 0,0 0 0 0 0,0 0 0 0 0,0 0 0 0 0,-1 0 0 0 0,0 0 0 0 0,-1 0 0 0 0,0 0 0 0 0,1 0 0 0 0,-1 0 0 0 0,0 0 0 0 0,0 0 0 0 0,-1 0 0 0 0,1 0 0 0 0,-1 0 0 0 0,1 0 0 0 0,-1 0 0 0 0,1 0 0 0 0,-1 0 0 0 0,1 0 0 0 0,1 0 0 0 0,-1-1 0 0 0,0-1 0 0 0,0-1 0 0 0,0 2 0 0 0,0 0 0 0 0,0 0 0 0 0,0 0 0 0 0,0 1 0 0 0,-1 0 0 0 0,0 0 0 0 0,1 0 0 0 0,0 0 0 0 0,1-1 0 0 0,0 0 0 0 0,0 0 0 0 0,0 0 0 0 0,-1 1 0 0 0,1 0 0 0 0,0 0 0 0 0,0 0 0 0 0,0 0 0 0 0,0 0 0 0 0,1 0 0 0 0,-1 0 0 0 0,2 0 0 0 0,0 0 0 0 0,1 0 0 0 0,1 0 0 0 0,0 0 0 0 0,0 0 0 0 0,0 0 0 0 0,1 0 0 0 0,-2 0 0 0 0,1 0 0 0 0,0 0 0 0 0,-1 0 0 0 0,-1 0 0 0 0,-1 0 0 0 0,-1 0 0 0 0,0 0 0 0 0,-2 0 0 0 0,0 0 0 0 0,0 0 0 0 0,-1 0 0 0 0,0 0 0 0 0,0 0 0 0 0,0 0 0 0 0,-1 0 0 0 0,0 0 0 0 0,0 0 0 0 0,0 0 0 0 0,0 0 0 0 0,1 0 0 0 0,-1 0 0 0 0,0 0 0 0 0,-1 0 0 0 0,2 0 0 0 0,-1 0 0 0 0,1 0 0 0 0,0 0 0 0 0,0 0 0 0 0,0 0 0 0 0,-1 0 0 0 0,0 0 0 0 0,0 0 0 0 0,-1 0 0 0 0,1 0 0 0 0,-1 0 0 0 0,0 0 0 0 0,0 0 0 0 0,1 0 0 0 0,-1 0 0 0 0,0 0 0 0 0,0 0 0 0 0,0 0 0 0 0,0 0 0 0 0,0 0 0 0 0,1 0 0 0 0,-1 0 0 0 0,0 0 0 0 0,0 0 0 0 0,0 0 0 0 0,-1-1 0 0 0,0 0 0 0 0,0 0 0 0 0,1 1 0 0 0,-1-1 0 0 0,0 1 0 0 0</inkml:trace>
</inkml:ink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BCDBF7-DEF0-4EC3-ADF9-6EB5F918F3F8}" type="datetimeFigureOut">
              <a:t>1/31/24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6E76BD-818B-4869-AA39-1185DE77CFC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5156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Minh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2119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Minh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30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500FB3-917A-434A-65D5-144683CCDB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26D07A-58C8-7658-22C2-557FB12344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DB4F05-1F4D-9713-B392-220112B2F9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Minh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EE482-F783-87E6-9BA6-6BECCA2D26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898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BE5206-EB86-EF0C-2BB4-8D530E11E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8474E5-D371-0BAC-874A-2193F76CFCB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8989194-7AFA-AD94-B82F-8D435D0E63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RILEY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5AD46-C3D5-AEBD-50F6-6BEB1E26E4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159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Brian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4370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Riley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90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851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Brian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583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Brian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36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Kevin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651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Riley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6E76BD-818B-4869-AA39-1185DE77CFC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363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id="{8678C936-2A98-E453-C651-B54152FC8D2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0051" y="1023102"/>
            <a:ext cx="2752725" cy="2129559"/>
          </a:xfrm>
          <a:custGeom>
            <a:avLst/>
            <a:gdLst>
              <a:gd name="connsiteX0" fmla="*/ 76643 w 2752725"/>
              <a:gd name="connsiteY0" fmla="*/ 0 h 2129559"/>
              <a:gd name="connsiteX1" fmla="*/ 2676082 w 2752725"/>
              <a:gd name="connsiteY1" fmla="*/ 0 h 2129559"/>
              <a:gd name="connsiteX2" fmla="*/ 2752725 w 2752725"/>
              <a:gd name="connsiteY2" fmla="*/ 76643 h 2129559"/>
              <a:gd name="connsiteX3" fmla="*/ 2752725 w 2752725"/>
              <a:gd name="connsiteY3" fmla="*/ 2052916 h 2129559"/>
              <a:gd name="connsiteX4" fmla="*/ 2676082 w 2752725"/>
              <a:gd name="connsiteY4" fmla="*/ 2129559 h 2129559"/>
              <a:gd name="connsiteX5" fmla="*/ 76643 w 2752725"/>
              <a:gd name="connsiteY5" fmla="*/ 2129559 h 2129559"/>
              <a:gd name="connsiteX6" fmla="*/ 0 w 2752725"/>
              <a:gd name="connsiteY6" fmla="*/ 2052916 h 2129559"/>
              <a:gd name="connsiteX7" fmla="*/ 0 w 2752725"/>
              <a:gd name="connsiteY7" fmla="*/ 76643 h 2129559"/>
              <a:gd name="connsiteX8" fmla="*/ 76643 w 2752725"/>
              <a:gd name="connsiteY8" fmla="*/ 0 h 2129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52725" h="2129559">
                <a:moveTo>
                  <a:pt x="76643" y="0"/>
                </a:moveTo>
                <a:lnTo>
                  <a:pt x="2676082" y="0"/>
                </a:lnTo>
                <a:cubicBezTo>
                  <a:pt x="2718411" y="0"/>
                  <a:pt x="2752725" y="34314"/>
                  <a:pt x="2752725" y="76643"/>
                </a:cubicBezTo>
                <a:lnTo>
                  <a:pt x="2752725" y="2052916"/>
                </a:lnTo>
                <a:cubicBezTo>
                  <a:pt x="2752725" y="2095245"/>
                  <a:pt x="2718411" y="2129559"/>
                  <a:pt x="2676082" y="2129559"/>
                </a:cubicBezTo>
                <a:lnTo>
                  <a:pt x="76643" y="2129559"/>
                </a:lnTo>
                <a:cubicBezTo>
                  <a:pt x="34314" y="2129559"/>
                  <a:pt x="0" y="2095245"/>
                  <a:pt x="0" y="2052916"/>
                </a:cubicBezTo>
                <a:lnTo>
                  <a:pt x="0" y="76643"/>
                </a:lnTo>
                <a:cubicBezTo>
                  <a:pt x="0" y="34314"/>
                  <a:pt x="34314" y="0"/>
                  <a:pt x="766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F6FE9769-C007-9D70-EE93-B69CDAD4AD5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286126" y="1023102"/>
            <a:ext cx="2752725" cy="2129559"/>
          </a:xfrm>
          <a:custGeom>
            <a:avLst/>
            <a:gdLst>
              <a:gd name="connsiteX0" fmla="*/ 76643 w 2752725"/>
              <a:gd name="connsiteY0" fmla="*/ 0 h 2129559"/>
              <a:gd name="connsiteX1" fmla="*/ 2676082 w 2752725"/>
              <a:gd name="connsiteY1" fmla="*/ 0 h 2129559"/>
              <a:gd name="connsiteX2" fmla="*/ 2752725 w 2752725"/>
              <a:gd name="connsiteY2" fmla="*/ 76643 h 2129559"/>
              <a:gd name="connsiteX3" fmla="*/ 2752725 w 2752725"/>
              <a:gd name="connsiteY3" fmla="*/ 2052916 h 2129559"/>
              <a:gd name="connsiteX4" fmla="*/ 2676082 w 2752725"/>
              <a:gd name="connsiteY4" fmla="*/ 2129559 h 2129559"/>
              <a:gd name="connsiteX5" fmla="*/ 76643 w 2752725"/>
              <a:gd name="connsiteY5" fmla="*/ 2129559 h 2129559"/>
              <a:gd name="connsiteX6" fmla="*/ 0 w 2752725"/>
              <a:gd name="connsiteY6" fmla="*/ 2052916 h 2129559"/>
              <a:gd name="connsiteX7" fmla="*/ 0 w 2752725"/>
              <a:gd name="connsiteY7" fmla="*/ 76643 h 2129559"/>
              <a:gd name="connsiteX8" fmla="*/ 76643 w 2752725"/>
              <a:gd name="connsiteY8" fmla="*/ 0 h 2129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52725" h="2129559">
                <a:moveTo>
                  <a:pt x="76643" y="0"/>
                </a:moveTo>
                <a:lnTo>
                  <a:pt x="2676082" y="0"/>
                </a:lnTo>
                <a:cubicBezTo>
                  <a:pt x="2718411" y="0"/>
                  <a:pt x="2752725" y="34314"/>
                  <a:pt x="2752725" y="76643"/>
                </a:cubicBezTo>
                <a:lnTo>
                  <a:pt x="2752725" y="2052916"/>
                </a:lnTo>
                <a:cubicBezTo>
                  <a:pt x="2752725" y="2095245"/>
                  <a:pt x="2718411" y="2129559"/>
                  <a:pt x="2676082" y="2129559"/>
                </a:cubicBezTo>
                <a:lnTo>
                  <a:pt x="76643" y="2129559"/>
                </a:lnTo>
                <a:cubicBezTo>
                  <a:pt x="34314" y="2129559"/>
                  <a:pt x="0" y="2095245"/>
                  <a:pt x="0" y="2052916"/>
                </a:cubicBezTo>
                <a:lnTo>
                  <a:pt x="0" y="76643"/>
                </a:lnTo>
                <a:cubicBezTo>
                  <a:pt x="0" y="34314"/>
                  <a:pt x="34314" y="0"/>
                  <a:pt x="766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7" name="Picture Placeholder 36">
            <a:extLst>
              <a:ext uri="{FF2B5EF4-FFF2-40B4-BE49-F238E27FC236}">
                <a16:creationId xmlns:a16="http://schemas.microsoft.com/office/drawing/2014/main" id="{0F7B23A1-7D9F-B8C6-43A4-615951110A4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172201" y="1023102"/>
            <a:ext cx="2752725" cy="2129559"/>
          </a:xfrm>
          <a:custGeom>
            <a:avLst/>
            <a:gdLst>
              <a:gd name="connsiteX0" fmla="*/ 76643 w 2752725"/>
              <a:gd name="connsiteY0" fmla="*/ 0 h 2129559"/>
              <a:gd name="connsiteX1" fmla="*/ 2676082 w 2752725"/>
              <a:gd name="connsiteY1" fmla="*/ 0 h 2129559"/>
              <a:gd name="connsiteX2" fmla="*/ 2752725 w 2752725"/>
              <a:gd name="connsiteY2" fmla="*/ 76643 h 2129559"/>
              <a:gd name="connsiteX3" fmla="*/ 2752725 w 2752725"/>
              <a:gd name="connsiteY3" fmla="*/ 2052916 h 2129559"/>
              <a:gd name="connsiteX4" fmla="*/ 2676082 w 2752725"/>
              <a:gd name="connsiteY4" fmla="*/ 2129559 h 2129559"/>
              <a:gd name="connsiteX5" fmla="*/ 76643 w 2752725"/>
              <a:gd name="connsiteY5" fmla="*/ 2129559 h 2129559"/>
              <a:gd name="connsiteX6" fmla="*/ 0 w 2752725"/>
              <a:gd name="connsiteY6" fmla="*/ 2052916 h 2129559"/>
              <a:gd name="connsiteX7" fmla="*/ 0 w 2752725"/>
              <a:gd name="connsiteY7" fmla="*/ 76643 h 2129559"/>
              <a:gd name="connsiteX8" fmla="*/ 76643 w 2752725"/>
              <a:gd name="connsiteY8" fmla="*/ 0 h 2129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52725" h="2129559">
                <a:moveTo>
                  <a:pt x="76643" y="0"/>
                </a:moveTo>
                <a:lnTo>
                  <a:pt x="2676082" y="0"/>
                </a:lnTo>
                <a:cubicBezTo>
                  <a:pt x="2718411" y="0"/>
                  <a:pt x="2752725" y="34314"/>
                  <a:pt x="2752725" y="76643"/>
                </a:cubicBezTo>
                <a:lnTo>
                  <a:pt x="2752725" y="2052916"/>
                </a:lnTo>
                <a:cubicBezTo>
                  <a:pt x="2752725" y="2095245"/>
                  <a:pt x="2718411" y="2129559"/>
                  <a:pt x="2676082" y="2129559"/>
                </a:cubicBezTo>
                <a:lnTo>
                  <a:pt x="76643" y="2129559"/>
                </a:lnTo>
                <a:cubicBezTo>
                  <a:pt x="34314" y="2129559"/>
                  <a:pt x="0" y="2095245"/>
                  <a:pt x="0" y="2052916"/>
                </a:cubicBezTo>
                <a:lnTo>
                  <a:pt x="0" y="76643"/>
                </a:lnTo>
                <a:cubicBezTo>
                  <a:pt x="0" y="34314"/>
                  <a:pt x="34314" y="0"/>
                  <a:pt x="766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8" name="Picture Placeholder 37">
            <a:extLst>
              <a:ext uri="{FF2B5EF4-FFF2-40B4-BE49-F238E27FC236}">
                <a16:creationId xmlns:a16="http://schemas.microsoft.com/office/drawing/2014/main" id="{CB4E90C4-EA8B-4CE8-FBDA-07F836C219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58275" y="1023102"/>
            <a:ext cx="2752725" cy="2129559"/>
          </a:xfrm>
          <a:custGeom>
            <a:avLst/>
            <a:gdLst>
              <a:gd name="connsiteX0" fmla="*/ 76643 w 2752725"/>
              <a:gd name="connsiteY0" fmla="*/ 0 h 2129559"/>
              <a:gd name="connsiteX1" fmla="*/ 2676082 w 2752725"/>
              <a:gd name="connsiteY1" fmla="*/ 0 h 2129559"/>
              <a:gd name="connsiteX2" fmla="*/ 2752725 w 2752725"/>
              <a:gd name="connsiteY2" fmla="*/ 76643 h 2129559"/>
              <a:gd name="connsiteX3" fmla="*/ 2752725 w 2752725"/>
              <a:gd name="connsiteY3" fmla="*/ 2052916 h 2129559"/>
              <a:gd name="connsiteX4" fmla="*/ 2676082 w 2752725"/>
              <a:gd name="connsiteY4" fmla="*/ 2129559 h 2129559"/>
              <a:gd name="connsiteX5" fmla="*/ 76643 w 2752725"/>
              <a:gd name="connsiteY5" fmla="*/ 2129559 h 2129559"/>
              <a:gd name="connsiteX6" fmla="*/ 0 w 2752725"/>
              <a:gd name="connsiteY6" fmla="*/ 2052916 h 2129559"/>
              <a:gd name="connsiteX7" fmla="*/ 0 w 2752725"/>
              <a:gd name="connsiteY7" fmla="*/ 76643 h 2129559"/>
              <a:gd name="connsiteX8" fmla="*/ 76643 w 2752725"/>
              <a:gd name="connsiteY8" fmla="*/ 0 h 2129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752725" h="2129559">
                <a:moveTo>
                  <a:pt x="76643" y="0"/>
                </a:moveTo>
                <a:lnTo>
                  <a:pt x="2676082" y="0"/>
                </a:lnTo>
                <a:cubicBezTo>
                  <a:pt x="2718411" y="0"/>
                  <a:pt x="2752725" y="34314"/>
                  <a:pt x="2752725" y="76643"/>
                </a:cubicBezTo>
                <a:lnTo>
                  <a:pt x="2752725" y="2052916"/>
                </a:lnTo>
                <a:cubicBezTo>
                  <a:pt x="2752725" y="2095245"/>
                  <a:pt x="2718411" y="2129559"/>
                  <a:pt x="2676082" y="2129559"/>
                </a:cubicBezTo>
                <a:lnTo>
                  <a:pt x="76643" y="2129559"/>
                </a:lnTo>
                <a:cubicBezTo>
                  <a:pt x="34314" y="2129559"/>
                  <a:pt x="0" y="2095245"/>
                  <a:pt x="0" y="2052916"/>
                </a:cubicBezTo>
                <a:lnTo>
                  <a:pt x="0" y="76643"/>
                </a:lnTo>
                <a:cubicBezTo>
                  <a:pt x="0" y="34314"/>
                  <a:pt x="34314" y="0"/>
                  <a:pt x="7664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56A89828-2B22-8FAD-18D2-A8D3BB09544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45712" y="3705341"/>
            <a:ext cx="3568047" cy="1272263"/>
          </a:xfrm>
          <a:custGeom>
            <a:avLst/>
            <a:gdLst>
              <a:gd name="connsiteX0" fmla="*/ 45789 w 3568047"/>
              <a:gd name="connsiteY0" fmla="*/ 0 h 1272263"/>
              <a:gd name="connsiteX1" fmla="*/ 3522258 w 3568047"/>
              <a:gd name="connsiteY1" fmla="*/ 0 h 1272263"/>
              <a:gd name="connsiteX2" fmla="*/ 3568047 w 3568047"/>
              <a:gd name="connsiteY2" fmla="*/ 45789 h 1272263"/>
              <a:gd name="connsiteX3" fmla="*/ 3568047 w 3568047"/>
              <a:gd name="connsiteY3" fmla="*/ 1226474 h 1272263"/>
              <a:gd name="connsiteX4" fmla="*/ 3522258 w 3568047"/>
              <a:gd name="connsiteY4" fmla="*/ 1272263 h 1272263"/>
              <a:gd name="connsiteX5" fmla="*/ 45789 w 3568047"/>
              <a:gd name="connsiteY5" fmla="*/ 1272263 h 1272263"/>
              <a:gd name="connsiteX6" fmla="*/ 0 w 3568047"/>
              <a:gd name="connsiteY6" fmla="*/ 1226474 h 1272263"/>
              <a:gd name="connsiteX7" fmla="*/ 0 w 3568047"/>
              <a:gd name="connsiteY7" fmla="*/ 45789 h 1272263"/>
              <a:gd name="connsiteX8" fmla="*/ 45789 w 3568047"/>
              <a:gd name="connsiteY8" fmla="*/ 0 h 1272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68047" h="1272263">
                <a:moveTo>
                  <a:pt x="45789" y="0"/>
                </a:moveTo>
                <a:lnTo>
                  <a:pt x="3522258" y="0"/>
                </a:lnTo>
                <a:cubicBezTo>
                  <a:pt x="3547547" y="0"/>
                  <a:pt x="3568047" y="20500"/>
                  <a:pt x="3568047" y="45789"/>
                </a:cubicBezTo>
                <a:lnTo>
                  <a:pt x="3568047" y="1226474"/>
                </a:lnTo>
                <a:cubicBezTo>
                  <a:pt x="3568047" y="1251763"/>
                  <a:pt x="3547547" y="1272263"/>
                  <a:pt x="3522258" y="1272263"/>
                </a:cubicBezTo>
                <a:lnTo>
                  <a:pt x="45789" y="1272263"/>
                </a:lnTo>
                <a:cubicBezTo>
                  <a:pt x="20500" y="1272263"/>
                  <a:pt x="0" y="1251763"/>
                  <a:pt x="0" y="1226474"/>
                </a:cubicBezTo>
                <a:lnTo>
                  <a:pt x="0" y="45789"/>
                </a:lnTo>
                <a:cubicBezTo>
                  <a:pt x="0" y="20500"/>
                  <a:pt x="20500" y="0"/>
                  <a:pt x="4578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C0005761-09C3-EF87-DAC3-1E8F55E46B0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5512" y="5404078"/>
            <a:ext cx="6742113" cy="2129559"/>
          </a:xfrm>
          <a:custGeom>
            <a:avLst/>
            <a:gdLst>
              <a:gd name="connsiteX0" fmla="*/ 0 w 6931226"/>
              <a:gd name="connsiteY0" fmla="*/ 0 h 2129559"/>
              <a:gd name="connsiteX1" fmla="*/ 6931226 w 6931226"/>
              <a:gd name="connsiteY1" fmla="*/ 0 h 2129559"/>
              <a:gd name="connsiteX2" fmla="*/ 6931226 w 6931226"/>
              <a:gd name="connsiteY2" fmla="*/ 2129559 h 2129559"/>
              <a:gd name="connsiteX3" fmla="*/ 0 w 6931226"/>
              <a:gd name="connsiteY3" fmla="*/ 2129559 h 2129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31226" h="2129559">
                <a:moveTo>
                  <a:pt x="0" y="0"/>
                </a:moveTo>
                <a:lnTo>
                  <a:pt x="6931226" y="0"/>
                </a:lnTo>
                <a:lnTo>
                  <a:pt x="6931226" y="2129559"/>
                </a:lnTo>
                <a:lnTo>
                  <a:pt x="0" y="21295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66EC3338-C12D-5586-9F53-2422CF3F6C7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940297" y="4717599"/>
            <a:ext cx="353442" cy="353442"/>
          </a:xfrm>
          <a:custGeom>
            <a:avLst/>
            <a:gdLst>
              <a:gd name="connsiteX0" fmla="*/ 176721 w 353442"/>
              <a:gd name="connsiteY0" fmla="*/ 0 h 353442"/>
              <a:gd name="connsiteX1" fmla="*/ 353442 w 353442"/>
              <a:gd name="connsiteY1" fmla="*/ 176721 h 353442"/>
              <a:gd name="connsiteX2" fmla="*/ 176721 w 353442"/>
              <a:gd name="connsiteY2" fmla="*/ 353442 h 353442"/>
              <a:gd name="connsiteX3" fmla="*/ 0 w 353442"/>
              <a:gd name="connsiteY3" fmla="*/ 176721 h 353442"/>
              <a:gd name="connsiteX4" fmla="*/ 176721 w 353442"/>
              <a:gd name="connsiteY4" fmla="*/ 0 h 353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442" h="353442">
                <a:moveTo>
                  <a:pt x="176721" y="0"/>
                </a:moveTo>
                <a:cubicBezTo>
                  <a:pt x="274321" y="0"/>
                  <a:pt x="353442" y="79121"/>
                  <a:pt x="353442" y="176721"/>
                </a:cubicBezTo>
                <a:cubicBezTo>
                  <a:pt x="353442" y="274321"/>
                  <a:pt x="274321" y="353442"/>
                  <a:pt x="176721" y="353442"/>
                </a:cubicBezTo>
                <a:cubicBezTo>
                  <a:pt x="79121" y="353442"/>
                  <a:pt x="0" y="274321"/>
                  <a:pt x="0" y="176721"/>
                </a:cubicBezTo>
                <a:cubicBezTo>
                  <a:pt x="0" y="79121"/>
                  <a:pt x="79121" y="0"/>
                  <a:pt x="1767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FDDBDD9E-C202-A77E-C5DF-04198193D2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940297" y="5285252"/>
            <a:ext cx="353442" cy="353442"/>
          </a:xfrm>
          <a:custGeom>
            <a:avLst/>
            <a:gdLst>
              <a:gd name="connsiteX0" fmla="*/ 176721 w 353442"/>
              <a:gd name="connsiteY0" fmla="*/ 0 h 353442"/>
              <a:gd name="connsiteX1" fmla="*/ 353442 w 353442"/>
              <a:gd name="connsiteY1" fmla="*/ 176721 h 353442"/>
              <a:gd name="connsiteX2" fmla="*/ 176721 w 353442"/>
              <a:gd name="connsiteY2" fmla="*/ 353442 h 353442"/>
              <a:gd name="connsiteX3" fmla="*/ 0 w 353442"/>
              <a:gd name="connsiteY3" fmla="*/ 176721 h 353442"/>
              <a:gd name="connsiteX4" fmla="*/ 176721 w 353442"/>
              <a:gd name="connsiteY4" fmla="*/ 0 h 353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442" h="353442">
                <a:moveTo>
                  <a:pt x="176721" y="0"/>
                </a:moveTo>
                <a:cubicBezTo>
                  <a:pt x="274321" y="0"/>
                  <a:pt x="353442" y="79121"/>
                  <a:pt x="353442" y="176721"/>
                </a:cubicBezTo>
                <a:cubicBezTo>
                  <a:pt x="353442" y="274321"/>
                  <a:pt x="274321" y="353442"/>
                  <a:pt x="176721" y="353442"/>
                </a:cubicBezTo>
                <a:cubicBezTo>
                  <a:pt x="79121" y="353442"/>
                  <a:pt x="0" y="274321"/>
                  <a:pt x="0" y="176721"/>
                </a:cubicBezTo>
                <a:cubicBezTo>
                  <a:pt x="0" y="79121"/>
                  <a:pt x="79121" y="0"/>
                  <a:pt x="1767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25D709B-6258-C403-A5A3-3560D7E9869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940297" y="5852905"/>
            <a:ext cx="353442" cy="353442"/>
          </a:xfrm>
          <a:custGeom>
            <a:avLst/>
            <a:gdLst>
              <a:gd name="connsiteX0" fmla="*/ 176721 w 353442"/>
              <a:gd name="connsiteY0" fmla="*/ 0 h 353442"/>
              <a:gd name="connsiteX1" fmla="*/ 353442 w 353442"/>
              <a:gd name="connsiteY1" fmla="*/ 176721 h 353442"/>
              <a:gd name="connsiteX2" fmla="*/ 176721 w 353442"/>
              <a:gd name="connsiteY2" fmla="*/ 353442 h 353442"/>
              <a:gd name="connsiteX3" fmla="*/ 0 w 353442"/>
              <a:gd name="connsiteY3" fmla="*/ 176721 h 353442"/>
              <a:gd name="connsiteX4" fmla="*/ 176721 w 353442"/>
              <a:gd name="connsiteY4" fmla="*/ 0 h 353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442" h="353442">
                <a:moveTo>
                  <a:pt x="176721" y="0"/>
                </a:moveTo>
                <a:cubicBezTo>
                  <a:pt x="274321" y="0"/>
                  <a:pt x="353442" y="79121"/>
                  <a:pt x="353442" y="176721"/>
                </a:cubicBezTo>
                <a:cubicBezTo>
                  <a:pt x="353442" y="274321"/>
                  <a:pt x="274321" y="353442"/>
                  <a:pt x="176721" y="353442"/>
                </a:cubicBezTo>
                <a:cubicBezTo>
                  <a:pt x="79121" y="353442"/>
                  <a:pt x="0" y="274321"/>
                  <a:pt x="0" y="176721"/>
                </a:cubicBezTo>
                <a:cubicBezTo>
                  <a:pt x="0" y="79121"/>
                  <a:pt x="79121" y="0"/>
                  <a:pt x="1767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193B6E65-0DB5-E5E4-0D90-6ADF61BF645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940297" y="6420558"/>
            <a:ext cx="353442" cy="353442"/>
          </a:xfrm>
          <a:custGeom>
            <a:avLst/>
            <a:gdLst>
              <a:gd name="connsiteX0" fmla="*/ 176721 w 353442"/>
              <a:gd name="connsiteY0" fmla="*/ 0 h 353442"/>
              <a:gd name="connsiteX1" fmla="*/ 353442 w 353442"/>
              <a:gd name="connsiteY1" fmla="*/ 176721 h 353442"/>
              <a:gd name="connsiteX2" fmla="*/ 176721 w 353442"/>
              <a:gd name="connsiteY2" fmla="*/ 353442 h 353442"/>
              <a:gd name="connsiteX3" fmla="*/ 0 w 353442"/>
              <a:gd name="connsiteY3" fmla="*/ 176721 h 353442"/>
              <a:gd name="connsiteX4" fmla="*/ 176721 w 353442"/>
              <a:gd name="connsiteY4" fmla="*/ 0 h 353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3442" h="353442">
                <a:moveTo>
                  <a:pt x="176721" y="0"/>
                </a:moveTo>
                <a:cubicBezTo>
                  <a:pt x="274321" y="0"/>
                  <a:pt x="353442" y="79121"/>
                  <a:pt x="353442" y="176721"/>
                </a:cubicBezTo>
                <a:cubicBezTo>
                  <a:pt x="353442" y="274321"/>
                  <a:pt x="274321" y="353442"/>
                  <a:pt x="176721" y="353442"/>
                </a:cubicBezTo>
                <a:cubicBezTo>
                  <a:pt x="79121" y="353442"/>
                  <a:pt x="0" y="274321"/>
                  <a:pt x="0" y="176721"/>
                </a:cubicBezTo>
                <a:cubicBezTo>
                  <a:pt x="0" y="79121"/>
                  <a:pt x="79121" y="0"/>
                  <a:pt x="17672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  <p:sp>
        <p:nvSpPr>
          <p:cNvPr id="34" name="Picture Placeholder 33">
            <a:extLst>
              <a:ext uri="{FF2B5EF4-FFF2-40B4-BE49-F238E27FC236}">
                <a16:creationId xmlns:a16="http://schemas.microsoft.com/office/drawing/2014/main" id="{1B14815D-A416-B980-26C9-7564A4EE2A7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047969" y="4690998"/>
            <a:ext cx="203326" cy="203324"/>
          </a:xfrm>
          <a:custGeom>
            <a:avLst/>
            <a:gdLst>
              <a:gd name="connsiteX0" fmla="*/ 101663 w 203326"/>
              <a:gd name="connsiteY0" fmla="*/ 0 h 203324"/>
              <a:gd name="connsiteX1" fmla="*/ 203326 w 203326"/>
              <a:gd name="connsiteY1" fmla="*/ 101662 h 203324"/>
              <a:gd name="connsiteX2" fmla="*/ 101663 w 203326"/>
              <a:gd name="connsiteY2" fmla="*/ 203324 h 203324"/>
              <a:gd name="connsiteX3" fmla="*/ 0 w 203326"/>
              <a:gd name="connsiteY3" fmla="*/ 101662 h 203324"/>
              <a:gd name="connsiteX4" fmla="*/ 101663 w 203326"/>
              <a:gd name="connsiteY4" fmla="*/ 0 h 203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326" h="203324">
                <a:moveTo>
                  <a:pt x="101663" y="0"/>
                </a:moveTo>
                <a:cubicBezTo>
                  <a:pt x="157810" y="0"/>
                  <a:pt x="203326" y="45516"/>
                  <a:pt x="203326" y="101662"/>
                </a:cubicBezTo>
                <a:cubicBezTo>
                  <a:pt x="203326" y="157808"/>
                  <a:pt x="157810" y="203324"/>
                  <a:pt x="101663" y="203324"/>
                </a:cubicBezTo>
                <a:cubicBezTo>
                  <a:pt x="45516" y="203324"/>
                  <a:pt x="0" y="157808"/>
                  <a:pt x="0" y="101662"/>
                </a:cubicBezTo>
                <a:cubicBezTo>
                  <a:pt x="0" y="45516"/>
                  <a:pt x="45516" y="0"/>
                  <a:pt x="101663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60639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46A83-9487-4EB6-8CB2-AD4C3EF5A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38ED3-0025-4F7A-9267-31DD264D0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E56656-4618-462B-BCB7-04789B8C9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E7F2F-AABE-4892-8D4C-C67BF5CA2C98}" type="datetimeFigureOut">
              <a:rPr lang="en-GB" smtClean="0"/>
              <a:t>31/01/2024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46534-FB55-49CF-A2B6-E85308227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B60703-50BB-4E5C-A126-DEF6F8148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63F60-ACF9-4F7B-8317-B93A3EF127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8710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AC68432-8F4D-08FE-D3B7-B4885C6F20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4523" y="1013114"/>
            <a:ext cx="4831774" cy="4831774"/>
          </a:xfrm>
          <a:custGeom>
            <a:avLst/>
            <a:gdLst>
              <a:gd name="connsiteX0" fmla="*/ 2415887 w 4831774"/>
              <a:gd name="connsiteY0" fmla="*/ 0 h 4831774"/>
              <a:gd name="connsiteX1" fmla="*/ 4831774 w 4831774"/>
              <a:gd name="connsiteY1" fmla="*/ 2415887 h 4831774"/>
              <a:gd name="connsiteX2" fmla="*/ 2415887 w 4831774"/>
              <a:gd name="connsiteY2" fmla="*/ 4831774 h 4831774"/>
              <a:gd name="connsiteX3" fmla="*/ 0 w 4831774"/>
              <a:gd name="connsiteY3" fmla="*/ 2415887 h 4831774"/>
              <a:gd name="connsiteX4" fmla="*/ 2415887 w 4831774"/>
              <a:gd name="connsiteY4" fmla="*/ 0 h 4831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31774" h="4831774">
                <a:moveTo>
                  <a:pt x="2415887" y="0"/>
                </a:moveTo>
                <a:cubicBezTo>
                  <a:pt x="3750145" y="0"/>
                  <a:pt x="4831774" y="1081629"/>
                  <a:pt x="4831774" y="2415887"/>
                </a:cubicBezTo>
                <a:cubicBezTo>
                  <a:pt x="4831774" y="3750145"/>
                  <a:pt x="3750145" y="4831774"/>
                  <a:pt x="2415887" y="4831774"/>
                </a:cubicBezTo>
                <a:cubicBezTo>
                  <a:pt x="1081629" y="4831774"/>
                  <a:pt x="0" y="3750145"/>
                  <a:pt x="0" y="2415887"/>
                </a:cubicBezTo>
                <a:cubicBezTo>
                  <a:pt x="0" y="1081629"/>
                  <a:pt x="1081629" y="0"/>
                  <a:pt x="241588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38895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FEE4E-C111-42F9-8BB6-746E32D56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9735DA-7523-4CFF-9DFC-8E4E2619F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C3EAE-EB02-4501-9EE5-3BC1AF069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A28CF6-4F3B-4542-92C8-25C006568E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1217DC-0C6D-48B9-81EF-3D00E6BFF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3C24F4-66DE-48A8-9D49-40DA37F62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31/01/24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F56F18-AD73-4E71-AF9B-3AB91B7F0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ADC409-F581-4FA3-8470-49C1CF2C8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180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8959F-D94F-4A3D-A24D-40E998CA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D3C73D-5419-44B5-AA21-49796EA78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31/01/24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027FCA-52C9-41C4-8066-ED3083E8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A93430-DE59-4BE6-9095-A839C0740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6855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99BF92-7A7C-4058-BB24-D42AFCB84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31/01/24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EE9ABA-2B03-4C5B-9270-EC42625F7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01FDB-556A-4B27-A9A9-18EAB9D17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1510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EDFD6-00C6-482F-B7A6-34704346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8055-61A4-4A30-A0D2-3A0A2F0620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8B1B23-E579-4666-AEBE-62A3489D0B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E89FB2-B9BA-4C64-A3CC-7491909E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31/01/24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124EB4-B9E2-4695-BBB7-DF34F3804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CA07C-36EF-4AD9-8AD8-759044DDD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6610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E4494-F332-4EBB-A5DB-1017AE278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B47CA2-0954-40A9-9D99-730920CF6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FC8143-B631-4DA1-87F9-783F749140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D7DCE4-4E07-446E-96D1-178DBD7D5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31/01/24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A130A-AA2D-47B3-ADD8-9F1014DA6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BBEF34-BEB7-4321-8FAC-297314A41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4219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D962F-E843-4796-A161-C9ED6D760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8D8781-6CDB-4BB3-BD02-9A729F19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B6EE6-B9B5-446A-9442-B6C746F83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31/01/24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3721F-EE68-427C-91E4-AC64563F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D8722-B26B-4E13-8D6D-2E97C6ED3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877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975F4-F194-4338-94EC-EFA16C5619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B40457-343B-47C0-833C-69814E68F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B4437-8197-42E9-9A43-DC3777426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8ED53-04B1-4CE0-9945-0D8638B42437}" type="datetimeFigureOut">
              <a:rPr lang="en-IN" smtClean="0"/>
              <a:t>31/01/24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ACF554-DBEA-48F3-955E-350BFB3D3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A3AF5-2D1D-4FE9-B6B5-A3095B30B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882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CAB94-16D2-4E14-AC20-3A7AE99F6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FF215-ABCB-4225-8EB4-E5940553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56D5D-38C5-495E-8F8E-BBC080180F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B8ED53-04B1-4CE0-9945-0D8638B42437}" type="datetimeFigureOut">
              <a:rPr lang="en-IN" smtClean="0"/>
              <a:t>31/01/24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304FE-36F3-47D5-8300-F8FB4A5AE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0620F-861B-43D8-BDF2-5318838148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FBDD0-AF6D-4FD7-94FA-3ED5E2D9C81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3825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customXml" Target="../ink/ink1.xml"/><Relationship Id="rId12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11" Type="http://schemas.openxmlformats.org/officeDocument/2006/relationships/customXml" Target="../ink/ink3.xml"/><Relationship Id="rId5" Type="http://schemas.openxmlformats.org/officeDocument/2006/relationships/image" Target="../media/image3.png"/><Relationship Id="rId10" Type="http://schemas.openxmlformats.org/officeDocument/2006/relationships/image" Target="../media/image14.png"/><Relationship Id="rId4" Type="http://schemas.openxmlformats.org/officeDocument/2006/relationships/image" Target="../media/image7.png"/><Relationship Id="rId9" Type="http://schemas.openxmlformats.org/officeDocument/2006/relationships/customXml" Target="../ink/ink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aphic 114">
            <a:extLst>
              <a:ext uri="{FF2B5EF4-FFF2-40B4-BE49-F238E27FC236}">
                <a16:creationId xmlns:a16="http://schemas.microsoft.com/office/drawing/2014/main" id="{6232B7C6-122B-969E-24D2-03DBC5BFF035}"/>
              </a:ext>
            </a:extLst>
          </p:cNvPr>
          <p:cNvGrpSpPr/>
          <p:nvPr/>
        </p:nvGrpSpPr>
        <p:grpSpPr>
          <a:xfrm>
            <a:off x="10725150" y="6137061"/>
            <a:ext cx="771525" cy="244689"/>
            <a:chOff x="4998187" y="2131283"/>
            <a:chExt cx="7168966" cy="227363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2B9C57B-9180-110D-45D1-C33097512C05}"/>
                </a:ext>
              </a:extLst>
            </p:cNvPr>
            <p:cNvSpPr/>
            <p:nvPr/>
          </p:nvSpPr>
          <p:spPr>
            <a:xfrm>
              <a:off x="10699699" y="2299045"/>
              <a:ext cx="534497" cy="534497"/>
            </a:xfrm>
            <a:custGeom>
              <a:avLst/>
              <a:gdLst>
                <a:gd name="connsiteX0" fmla="*/ 534498 w 534497"/>
                <a:gd name="connsiteY0" fmla="*/ 267249 h 534497"/>
                <a:gd name="connsiteX1" fmla="*/ 267249 w 534497"/>
                <a:gd name="connsiteY1" fmla="*/ 534497 h 534497"/>
                <a:gd name="connsiteX2" fmla="*/ 0 w 534497"/>
                <a:gd name="connsiteY2" fmla="*/ 267249 h 534497"/>
                <a:gd name="connsiteX3" fmla="*/ 267249 w 534497"/>
                <a:gd name="connsiteY3" fmla="*/ 0 h 534497"/>
                <a:gd name="connsiteX4" fmla="*/ 534498 w 534497"/>
                <a:gd name="connsiteY4" fmla="*/ 267249 h 53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4497" h="534497">
                  <a:moveTo>
                    <a:pt x="534498" y="267249"/>
                  </a:moveTo>
                  <a:cubicBezTo>
                    <a:pt x="534498" y="414846"/>
                    <a:pt x="414846" y="534497"/>
                    <a:pt x="267249" y="534497"/>
                  </a:cubicBezTo>
                  <a:cubicBezTo>
                    <a:pt x="119652" y="534497"/>
                    <a:pt x="0" y="414846"/>
                    <a:pt x="0" y="267249"/>
                  </a:cubicBezTo>
                  <a:cubicBezTo>
                    <a:pt x="0" y="119651"/>
                    <a:pt x="119652" y="0"/>
                    <a:pt x="267249" y="0"/>
                  </a:cubicBezTo>
                  <a:cubicBezTo>
                    <a:pt x="414846" y="0"/>
                    <a:pt x="534498" y="119651"/>
                    <a:pt x="534498" y="267249"/>
                  </a:cubicBezTo>
                  <a:close/>
                </a:path>
              </a:pathLst>
            </a:custGeom>
            <a:solidFill>
              <a:srgbClr val="FF4500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AB14943-3EE2-C3AE-49AE-6A4D092909FC}"/>
                </a:ext>
              </a:extLst>
            </p:cNvPr>
            <p:cNvSpPr/>
            <p:nvPr/>
          </p:nvSpPr>
          <p:spPr>
            <a:xfrm>
              <a:off x="5952621" y="2800380"/>
              <a:ext cx="1428414" cy="1604534"/>
            </a:xfrm>
            <a:custGeom>
              <a:avLst/>
              <a:gdLst>
                <a:gd name="connsiteX0" fmla="*/ 1227003 w 1428414"/>
                <a:gd name="connsiteY0" fmla="*/ 903183 h 1604534"/>
                <a:gd name="connsiteX1" fmla="*/ 1427927 w 1428414"/>
                <a:gd name="connsiteY1" fmla="*/ 728594 h 1604534"/>
                <a:gd name="connsiteX2" fmla="*/ 1428415 w 1428414"/>
                <a:gd name="connsiteY2" fmla="*/ 709574 h 1604534"/>
                <a:gd name="connsiteX3" fmla="*/ 1415248 w 1428414"/>
                <a:gd name="connsiteY3" fmla="*/ 601309 h 1604534"/>
                <a:gd name="connsiteX4" fmla="*/ 718840 w 1428414"/>
                <a:gd name="connsiteY4" fmla="*/ 0 h 1604534"/>
                <a:gd name="connsiteX5" fmla="*/ 0 w 1428414"/>
                <a:gd name="connsiteY5" fmla="*/ 801746 h 1604534"/>
                <a:gd name="connsiteX6" fmla="*/ 718353 w 1428414"/>
                <a:gd name="connsiteY6" fmla="*/ 1603980 h 1604534"/>
                <a:gd name="connsiteX7" fmla="*/ 1273821 w 1428414"/>
                <a:gd name="connsiteY7" fmla="*/ 1371844 h 1604534"/>
                <a:gd name="connsiteX8" fmla="*/ 1263579 w 1428414"/>
                <a:gd name="connsiteY8" fmla="*/ 1152388 h 1604534"/>
                <a:gd name="connsiteX9" fmla="*/ 1249437 w 1428414"/>
                <a:gd name="connsiteY9" fmla="*/ 1140684 h 1604534"/>
                <a:gd name="connsiteX10" fmla="*/ 1049975 w 1428414"/>
                <a:gd name="connsiteY10" fmla="*/ 1161166 h 1604534"/>
                <a:gd name="connsiteX11" fmla="*/ 718353 w 1428414"/>
                <a:gd name="connsiteY11" fmla="*/ 1303081 h 1604534"/>
                <a:gd name="connsiteX12" fmla="*/ 308702 w 1428414"/>
                <a:gd name="connsiteY12" fmla="*/ 901233 h 1604534"/>
                <a:gd name="connsiteX13" fmla="*/ 1221151 w 1428414"/>
                <a:gd name="connsiteY13" fmla="*/ 901233 h 1604534"/>
                <a:gd name="connsiteX14" fmla="*/ 1227003 w 1428414"/>
                <a:gd name="connsiteY14" fmla="*/ 903183 h 1604534"/>
                <a:gd name="connsiteX15" fmla="*/ 716890 w 1428414"/>
                <a:gd name="connsiteY15" fmla="*/ 301874 h 1604534"/>
                <a:gd name="connsiteX16" fmla="*/ 1108497 w 1428414"/>
                <a:gd name="connsiteY16" fmla="*/ 635935 h 1604534"/>
                <a:gd name="connsiteX17" fmla="*/ 326258 w 1428414"/>
                <a:gd name="connsiteY17" fmla="*/ 635935 h 1604534"/>
                <a:gd name="connsiteX18" fmla="*/ 716890 w 1428414"/>
                <a:gd name="connsiteY18" fmla="*/ 301874 h 160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28414" h="1604534">
                  <a:moveTo>
                    <a:pt x="1227003" y="903183"/>
                  </a:moveTo>
                  <a:cubicBezTo>
                    <a:pt x="1330391" y="910499"/>
                    <a:pt x="1420125" y="832470"/>
                    <a:pt x="1427927" y="728594"/>
                  </a:cubicBezTo>
                  <a:cubicBezTo>
                    <a:pt x="1428415" y="722742"/>
                    <a:pt x="1428415" y="715914"/>
                    <a:pt x="1428415" y="709574"/>
                  </a:cubicBezTo>
                  <a:cubicBezTo>
                    <a:pt x="1426952" y="673486"/>
                    <a:pt x="1422563" y="636910"/>
                    <a:pt x="1415248" y="601309"/>
                  </a:cubicBezTo>
                  <a:cubicBezTo>
                    <a:pt x="1351849" y="262860"/>
                    <a:pt x="1062655" y="13655"/>
                    <a:pt x="718840" y="0"/>
                  </a:cubicBezTo>
                  <a:cubicBezTo>
                    <a:pt x="327233" y="0"/>
                    <a:pt x="0" y="359908"/>
                    <a:pt x="0" y="801746"/>
                  </a:cubicBezTo>
                  <a:cubicBezTo>
                    <a:pt x="0" y="1243584"/>
                    <a:pt x="321869" y="1603980"/>
                    <a:pt x="718353" y="1603980"/>
                  </a:cubicBezTo>
                  <a:cubicBezTo>
                    <a:pt x="928543" y="1612270"/>
                    <a:pt x="1132393" y="1527414"/>
                    <a:pt x="1273821" y="1371844"/>
                  </a:cubicBezTo>
                  <a:cubicBezTo>
                    <a:pt x="1331854" y="1308446"/>
                    <a:pt x="1326977" y="1210422"/>
                    <a:pt x="1263579" y="1152388"/>
                  </a:cubicBezTo>
                  <a:cubicBezTo>
                    <a:pt x="1258702" y="1147999"/>
                    <a:pt x="1254313" y="1144097"/>
                    <a:pt x="1249437" y="1140684"/>
                  </a:cubicBezTo>
                  <a:cubicBezTo>
                    <a:pt x="1186038" y="1101181"/>
                    <a:pt x="1103620" y="1109472"/>
                    <a:pt x="1049975" y="1161166"/>
                  </a:cubicBezTo>
                  <a:cubicBezTo>
                    <a:pt x="961705" y="1248949"/>
                    <a:pt x="843199" y="1299180"/>
                    <a:pt x="718353" y="1303081"/>
                  </a:cubicBezTo>
                  <a:cubicBezTo>
                    <a:pt x="502798" y="1286012"/>
                    <a:pt x="330160" y="1117275"/>
                    <a:pt x="308702" y="901233"/>
                  </a:cubicBezTo>
                  <a:lnTo>
                    <a:pt x="1221151" y="901233"/>
                  </a:lnTo>
                  <a:lnTo>
                    <a:pt x="1227003" y="903183"/>
                  </a:lnTo>
                  <a:close/>
                  <a:moveTo>
                    <a:pt x="716890" y="301874"/>
                  </a:moveTo>
                  <a:cubicBezTo>
                    <a:pt x="906597" y="314554"/>
                    <a:pt x="1066068" y="450129"/>
                    <a:pt x="1108497" y="635935"/>
                  </a:cubicBezTo>
                  <a:lnTo>
                    <a:pt x="326258" y="635935"/>
                  </a:lnTo>
                  <a:cubicBezTo>
                    <a:pt x="368198" y="449641"/>
                    <a:pt x="526694" y="314066"/>
                    <a:pt x="716890" y="301874"/>
                  </a:cubicBez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9A28AED-C48E-CA71-0568-A7185BD7C0B7}"/>
                </a:ext>
              </a:extLst>
            </p:cNvPr>
            <p:cNvSpPr/>
            <p:nvPr/>
          </p:nvSpPr>
          <p:spPr>
            <a:xfrm>
              <a:off x="4998187" y="2799747"/>
              <a:ext cx="970040" cy="1576218"/>
            </a:xfrm>
            <a:custGeom>
              <a:avLst/>
              <a:gdLst>
                <a:gd name="connsiteX0" fmla="*/ 970041 w 970040"/>
                <a:gd name="connsiteY0" fmla="*/ 156202 h 1576218"/>
                <a:gd name="connsiteX1" fmla="*/ 839830 w 970040"/>
                <a:gd name="connsiteY1" fmla="*/ 7948 h 1576218"/>
                <a:gd name="connsiteX2" fmla="*/ 301431 w 970040"/>
                <a:gd name="connsiteY2" fmla="*/ 204970 h 1576218"/>
                <a:gd name="connsiteX3" fmla="*/ 301431 w 970040"/>
                <a:gd name="connsiteY3" fmla="*/ 185463 h 1576218"/>
                <a:gd name="connsiteX4" fmla="*/ 150738 w 970040"/>
                <a:gd name="connsiteY4" fmla="*/ 34770 h 1576218"/>
                <a:gd name="connsiteX5" fmla="*/ 45 w 970040"/>
                <a:gd name="connsiteY5" fmla="*/ 185463 h 1576218"/>
                <a:gd name="connsiteX6" fmla="*/ 45 w 970040"/>
                <a:gd name="connsiteY6" fmla="*/ 1419294 h 1576218"/>
                <a:gd name="connsiteX7" fmla="*/ 140984 w 970040"/>
                <a:gd name="connsiteY7" fmla="*/ 1575839 h 1576218"/>
                <a:gd name="connsiteX8" fmla="*/ 300943 w 970040"/>
                <a:gd name="connsiteY8" fmla="*/ 1436850 h 1576218"/>
                <a:gd name="connsiteX9" fmla="*/ 300943 w 970040"/>
                <a:gd name="connsiteY9" fmla="*/ 1419294 h 1576218"/>
                <a:gd name="connsiteX10" fmla="*/ 300943 w 970040"/>
                <a:gd name="connsiteY10" fmla="*/ 786285 h 1576218"/>
                <a:gd name="connsiteX11" fmla="*/ 734003 w 970040"/>
                <a:gd name="connsiteY11" fmla="*/ 304945 h 1576218"/>
                <a:gd name="connsiteX12" fmla="*/ 801791 w 970040"/>
                <a:gd name="connsiteY12" fmla="*/ 306408 h 1576218"/>
                <a:gd name="connsiteX13" fmla="*/ 832027 w 970040"/>
                <a:gd name="connsiteY13" fmla="*/ 306408 h 1576218"/>
                <a:gd name="connsiteX14" fmla="*/ 970041 w 970040"/>
                <a:gd name="connsiteY14" fmla="*/ 156202 h 157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0040" h="1576218">
                  <a:moveTo>
                    <a:pt x="970041" y="156202"/>
                  </a:moveTo>
                  <a:cubicBezTo>
                    <a:pt x="970041" y="81100"/>
                    <a:pt x="914445" y="17214"/>
                    <a:pt x="839830" y="7948"/>
                  </a:cubicBezTo>
                  <a:cubicBezTo>
                    <a:pt x="638418" y="-25702"/>
                    <a:pt x="433592" y="48913"/>
                    <a:pt x="301431" y="204970"/>
                  </a:cubicBezTo>
                  <a:lnTo>
                    <a:pt x="301431" y="185463"/>
                  </a:lnTo>
                  <a:cubicBezTo>
                    <a:pt x="301431" y="102070"/>
                    <a:pt x="234131" y="34770"/>
                    <a:pt x="150738" y="34770"/>
                  </a:cubicBezTo>
                  <a:cubicBezTo>
                    <a:pt x="67344" y="34770"/>
                    <a:pt x="45" y="102070"/>
                    <a:pt x="45" y="185463"/>
                  </a:cubicBezTo>
                  <a:lnTo>
                    <a:pt x="45" y="1419294"/>
                  </a:lnTo>
                  <a:cubicBezTo>
                    <a:pt x="-1906" y="1500248"/>
                    <a:pt x="60029" y="1569012"/>
                    <a:pt x="140984" y="1575839"/>
                  </a:cubicBezTo>
                  <a:cubicBezTo>
                    <a:pt x="223402" y="1581691"/>
                    <a:pt x="295579" y="1519268"/>
                    <a:pt x="300943" y="1436850"/>
                  </a:cubicBezTo>
                  <a:cubicBezTo>
                    <a:pt x="301431" y="1430998"/>
                    <a:pt x="301431" y="1425146"/>
                    <a:pt x="300943" y="1419294"/>
                  </a:cubicBezTo>
                  <a:lnTo>
                    <a:pt x="300943" y="786285"/>
                  </a:lnTo>
                  <a:cubicBezTo>
                    <a:pt x="287776" y="533667"/>
                    <a:pt x="481385" y="318600"/>
                    <a:pt x="734003" y="304945"/>
                  </a:cubicBezTo>
                  <a:cubicBezTo>
                    <a:pt x="756436" y="303482"/>
                    <a:pt x="779357" y="303969"/>
                    <a:pt x="801791" y="306408"/>
                  </a:cubicBezTo>
                  <a:lnTo>
                    <a:pt x="832027" y="306408"/>
                  </a:lnTo>
                  <a:cubicBezTo>
                    <a:pt x="910056" y="299580"/>
                    <a:pt x="970041" y="234719"/>
                    <a:pt x="970041" y="156202"/>
                  </a:cubicBez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F388E8D-BE5B-81A7-DC6C-D7931FABC04F}"/>
                </a:ext>
              </a:extLst>
            </p:cNvPr>
            <p:cNvSpPr/>
            <p:nvPr/>
          </p:nvSpPr>
          <p:spPr>
            <a:xfrm>
              <a:off x="10815767" y="2967166"/>
              <a:ext cx="301386" cy="1402080"/>
            </a:xfrm>
            <a:custGeom>
              <a:avLst/>
              <a:gdLst>
                <a:gd name="connsiteX0" fmla="*/ 301386 w 301386"/>
                <a:gd name="connsiteY0" fmla="*/ 150693 h 1402080"/>
                <a:gd name="connsiteX1" fmla="*/ 150693 w 301386"/>
                <a:gd name="connsiteY1" fmla="*/ 0 h 1402080"/>
                <a:gd name="connsiteX2" fmla="*/ 0 w 301386"/>
                <a:gd name="connsiteY2" fmla="*/ 150693 h 1402080"/>
                <a:gd name="connsiteX3" fmla="*/ 0 w 301386"/>
                <a:gd name="connsiteY3" fmla="*/ 150693 h 1402080"/>
                <a:gd name="connsiteX4" fmla="*/ 0 w 301386"/>
                <a:gd name="connsiteY4" fmla="*/ 1251387 h 1402080"/>
                <a:gd name="connsiteX5" fmla="*/ 150693 w 301386"/>
                <a:gd name="connsiteY5" fmla="*/ 1402080 h 1402080"/>
                <a:gd name="connsiteX6" fmla="*/ 301386 w 301386"/>
                <a:gd name="connsiteY6" fmla="*/ 1251387 h 1402080"/>
                <a:gd name="connsiteX7" fmla="*/ 301386 w 301386"/>
                <a:gd name="connsiteY7" fmla="*/ 150693 h 140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386" h="1402080">
                  <a:moveTo>
                    <a:pt x="301386" y="150693"/>
                  </a:moveTo>
                  <a:cubicBezTo>
                    <a:pt x="301386" y="67300"/>
                    <a:pt x="234086" y="0"/>
                    <a:pt x="150693" y="0"/>
                  </a:cubicBezTo>
                  <a:cubicBezTo>
                    <a:pt x="67300" y="0"/>
                    <a:pt x="0" y="67300"/>
                    <a:pt x="0" y="150693"/>
                  </a:cubicBezTo>
                  <a:lnTo>
                    <a:pt x="0" y="150693"/>
                  </a:lnTo>
                  <a:lnTo>
                    <a:pt x="0" y="1251387"/>
                  </a:lnTo>
                  <a:cubicBezTo>
                    <a:pt x="0" y="1334780"/>
                    <a:pt x="67300" y="1402080"/>
                    <a:pt x="150693" y="1402080"/>
                  </a:cubicBezTo>
                  <a:cubicBezTo>
                    <a:pt x="234086" y="1402080"/>
                    <a:pt x="301386" y="1334780"/>
                    <a:pt x="301386" y="1251387"/>
                  </a:cubicBezTo>
                  <a:lnTo>
                    <a:pt x="301386" y="150693"/>
                  </a:ln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94247C7-7DF3-8839-1704-AFAE6B66DFBC}"/>
                </a:ext>
              </a:extLst>
            </p:cNvPr>
            <p:cNvSpPr/>
            <p:nvPr/>
          </p:nvSpPr>
          <p:spPr>
            <a:xfrm>
              <a:off x="7489301" y="2131283"/>
              <a:ext cx="1404030" cy="2273316"/>
            </a:xfrm>
            <a:custGeom>
              <a:avLst/>
              <a:gdLst>
                <a:gd name="connsiteX0" fmla="*/ 1404031 w 1404030"/>
                <a:gd name="connsiteY0" fmla="*/ 150205 h 2273316"/>
                <a:gd name="connsiteX1" fmla="*/ 1253826 w 1404030"/>
                <a:gd name="connsiteY1" fmla="*/ 0 h 2273316"/>
                <a:gd name="connsiteX2" fmla="*/ 1253826 w 1404030"/>
                <a:gd name="connsiteY2" fmla="*/ 0 h 2273316"/>
                <a:gd name="connsiteX3" fmla="*/ 1253826 w 1404030"/>
                <a:gd name="connsiteY3" fmla="*/ 0 h 2273316"/>
                <a:gd name="connsiteX4" fmla="*/ 1103620 w 1404030"/>
                <a:gd name="connsiteY4" fmla="*/ 150205 h 2273316"/>
                <a:gd name="connsiteX5" fmla="*/ 1103620 w 1404030"/>
                <a:gd name="connsiteY5" fmla="*/ 823204 h 2273316"/>
                <a:gd name="connsiteX6" fmla="*/ 718840 w 1404030"/>
                <a:gd name="connsiteY6" fmla="*/ 669097 h 2273316"/>
                <a:gd name="connsiteX7" fmla="*/ 0 w 1404030"/>
                <a:gd name="connsiteY7" fmla="*/ 1470843 h 2273316"/>
                <a:gd name="connsiteX8" fmla="*/ 718840 w 1404030"/>
                <a:gd name="connsiteY8" fmla="*/ 2273077 h 2273316"/>
                <a:gd name="connsiteX9" fmla="*/ 1110448 w 1404030"/>
                <a:gd name="connsiteY9" fmla="*/ 2117507 h 2273316"/>
                <a:gd name="connsiteX10" fmla="*/ 1296741 w 1404030"/>
                <a:gd name="connsiteY10" fmla="*/ 2218944 h 2273316"/>
                <a:gd name="connsiteX11" fmla="*/ 1403543 w 1404030"/>
                <a:gd name="connsiteY11" fmla="*/ 2085807 h 2273316"/>
                <a:gd name="connsiteX12" fmla="*/ 1404031 w 1404030"/>
                <a:gd name="connsiteY12" fmla="*/ 150205 h 2273316"/>
                <a:gd name="connsiteX13" fmla="*/ 1404031 w 1404030"/>
                <a:gd name="connsiteY13" fmla="*/ 150205 h 2273316"/>
                <a:gd name="connsiteX14" fmla="*/ 717865 w 1404030"/>
                <a:gd name="connsiteY14" fmla="*/ 1976079 h 2273316"/>
                <a:gd name="connsiteX15" fmla="*/ 299436 w 1404030"/>
                <a:gd name="connsiteY15" fmla="*/ 1474257 h 2273316"/>
                <a:gd name="connsiteX16" fmla="*/ 717865 w 1404030"/>
                <a:gd name="connsiteY16" fmla="*/ 972434 h 2273316"/>
                <a:gd name="connsiteX17" fmla="*/ 1136294 w 1404030"/>
                <a:gd name="connsiteY17" fmla="*/ 1474257 h 2273316"/>
                <a:gd name="connsiteX18" fmla="*/ 718840 w 1404030"/>
                <a:gd name="connsiteY18" fmla="*/ 1973641 h 2273316"/>
                <a:gd name="connsiteX19" fmla="*/ 717865 w 1404030"/>
                <a:gd name="connsiteY19" fmla="*/ 1976079 h 22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4030" h="2273316">
                  <a:moveTo>
                    <a:pt x="1404031" y="150205"/>
                  </a:moveTo>
                  <a:cubicBezTo>
                    <a:pt x="1404031" y="67300"/>
                    <a:pt x="1336731" y="0"/>
                    <a:pt x="1253826" y="0"/>
                  </a:cubicBezTo>
                  <a:lnTo>
                    <a:pt x="1253826" y="0"/>
                  </a:lnTo>
                  <a:lnTo>
                    <a:pt x="1253826" y="0"/>
                  </a:lnTo>
                  <a:cubicBezTo>
                    <a:pt x="1170920" y="0"/>
                    <a:pt x="1103620" y="67300"/>
                    <a:pt x="1103620" y="150205"/>
                  </a:cubicBezTo>
                  <a:lnTo>
                    <a:pt x="1103620" y="823204"/>
                  </a:lnTo>
                  <a:cubicBezTo>
                    <a:pt x="1002182" y="720791"/>
                    <a:pt x="862706" y="665196"/>
                    <a:pt x="718840" y="669097"/>
                  </a:cubicBezTo>
                  <a:cubicBezTo>
                    <a:pt x="327234" y="669097"/>
                    <a:pt x="0" y="1029005"/>
                    <a:pt x="0" y="1470843"/>
                  </a:cubicBezTo>
                  <a:cubicBezTo>
                    <a:pt x="0" y="1912681"/>
                    <a:pt x="322357" y="2273077"/>
                    <a:pt x="718840" y="2273077"/>
                  </a:cubicBezTo>
                  <a:cubicBezTo>
                    <a:pt x="865144" y="2277466"/>
                    <a:pt x="1006572" y="2221383"/>
                    <a:pt x="1110448" y="2117507"/>
                  </a:cubicBezTo>
                  <a:cubicBezTo>
                    <a:pt x="1133856" y="2196999"/>
                    <a:pt x="1217250" y="2242353"/>
                    <a:pt x="1296741" y="2218944"/>
                  </a:cubicBezTo>
                  <a:cubicBezTo>
                    <a:pt x="1356726" y="2201388"/>
                    <a:pt x="1399642" y="2148718"/>
                    <a:pt x="1403543" y="2085807"/>
                  </a:cubicBezTo>
                  <a:lnTo>
                    <a:pt x="1404031" y="150205"/>
                  </a:lnTo>
                  <a:lnTo>
                    <a:pt x="1404031" y="150205"/>
                  </a:lnTo>
                  <a:close/>
                  <a:moveTo>
                    <a:pt x="717865" y="1976079"/>
                  </a:moveTo>
                  <a:cubicBezTo>
                    <a:pt x="487192" y="1976079"/>
                    <a:pt x="299436" y="1751747"/>
                    <a:pt x="299436" y="1474257"/>
                  </a:cubicBezTo>
                  <a:cubicBezTo>
                    <a:pt x="299436" y="1196767"/>
                    <a:pt x="485730" y="972434"/>
                    <a:pt x="717865" y="972434"/>
                  </a:cubicBezTo>
                  <a:cubicBezTo>
                    <a:pt x="950001" y="972434"/>
                    <a:pt x="1136294" y="1196767"/>
                    <a:pt x="1136294" y="1474257"/>
                  </a:cubicBezTo>
                  <a:cubicBezTo>
                    <a:pt x="1136294" y="1751747"/>
                    <a:pt x="950001" y="1973641"/>
                    <a:pt x="718840" y="1973641"/>
                  </a:cubicBezTo>
                  <a:lnTo>
                    <a:pt x="717865" y="1976079"/>
                  </a:ln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79E0603-B973-C151-415D-65E1A4AE7447}"/>
                </a:ext>
              </a:extLst>
            </p:cNvPr>
            <p:cNvSpPr/>
            <p:nvPr/>
          </p:nvSpPr>
          <p:spPr>
            <a:xfrm>
              <a:off x="9060606" y="2131283"/>
              <a:ext cx="1404030" cy="2273316"/>
            </a:xfrm>
            <a:custGeom>
              <a:avLst/>
              <a:gdLst>
                <a:gd name="connsiteX0" fmla="*/ 1404031 w 1404030"/>
                <a:gd name="connsiteY0" fmla="*/ 150205 h 2273316"/>
                <a:gd name="connsiteX1" fmla="*/ 1253825 w 1404030"/>
                <a:gd name="connsiteY1" fmla="*/ 0 h 2273316"/>
                <a:gd name="connsiteX2" fmla="*/ 1253825 w 1404030"/>
                <a:gd name="connsiteY2" fmla="*/ 0 h 2273316"/>
                <a:gd name="connsiteX3" fmla="*/ 1103620 w 1404030"/>
                <a:gd name="connsiteY3" fmla="*/ 150205 h 2273316"/>
                <a:gd name="connsiteX4" fmla="*/ 1103620 w 1404030"/>
                <a:gd name="connsiteY4" fmla="*/ 150205 h 2273316"/>
                <a:gd name="connsiteX5" fmla="*/ 1103620 w 1404030"/>
                <a:gd name="connsiteY5" fmla="*/ 823204 h 2273316"/>
                <a:gd name="connsiteX6" fmla="*/ 718840 w 1404030"/>
                <a:gd name="connsiteY6" fmla="*/ 669097 h 2273316"/>
                <a:gd name="connsiteX7" fmla="*/ 0 w 1404030"/>
                <a:gd name="connsiteY7" fmla="*/ 1470843 h 2273316"/>
                <a:gd name="connsiteX8" fmla="*/ 718840 w 1404030"/>
                <a:gd name="connsiteY8" fmla="*/ 2273077 h 2273316"/>
                <a:gd name="connsiteX9" fmla="*/ 1110448 w 1404030"/>
                <a:gd name="connsiteY9" fmla="*/ 2117507 h 2273316"/>
                <a:gd name="connsiteX10" fmla="*/ 1296741 w 1404030"/>
                <a:gd name="connsiteY10" fmla="*/ 2218944 h 2273316"/>
                <a:gd name="connsiteX11" fmla="*/ 1403543 w 1404030"/>
                <a:gd name="connsiteY11" fmla="*/ 2085807 h 2273316"/>
                <a:gd name="connsiteX12" fmla="*/ 1404031 w 1404030"/>
                <a:gd name="connsiteY12" fmla="*/ 150205 h 2273316"/>
                <a:gd name="connsiteX13" fmla="*/ 1404031 w 1404030"/>
                <a:gd name="connsiteY13" fmla="*/ 150205 h 2273316"/>
                <a:gd name="connsiteX14" fmla="*/ 718352 w 1404030"/>
                <a:gd name="connsiteY14" fmla="*/ 1976079 h 2273316"/>
                <a:gd name="connsiteX15" fmla="*/ 299923 w 1404030"/>
                <a:gd name="connsiteY15" fmla="*/ 1474257 h 2273316"/>
                <a:gd name="connsiteX16" fmla="*/ 718352 w 1404030"/>
                <a:gd name="connsiteY16" fmla="*/ 972434 h 2273316"/>
                <a:gd name="connsiteX17" fmla="*/ 1136782 w 1404030"/>
                <a:gd name="connsiteY17" fmla="*/ 1474257 h 2273316"/>
                <a:gd name="connsiteX18" fmla="*/ 719328 w 1404030"/>
                <a:gd name="connsiteY18" fmla="*/ 1973641 h 2273316"/>
                <a:gd name="connsiteX19" fmla="*/ 718352 w 1404030"/>
                <a:gd name="connsiteY19" fmla="*/ 1976079 h 22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4030" h="2273316">
                  <a:moveTo>
                    <a:pt x="1404031" y="150205"/>
                  </a:moveTo>
                  <a:cubicBezTo>
                    <a:pt x="1404031" y="67300"/>
                    <a:pt x="1336731" y="0"/>
                    <a:pt x="1253825" y="0"/>
                  </a:cubicBezTo>
                  <a:lnTo>
                    <a:pt x="1253825" y="0"/>
                  </a:lnTo>
                  <a:cubicBezTo>
                    <a:pt x="1170920" y="0"/>
                    <a:pt x="1103620" y="67300"/>
                    <a:pt x="1103620" y="150205"/>
                  </a:cubicBezTo>
                  <a:lnTo>
                    <a:pt x="1103620" y="150205"/>
                  </a:lnTo>
                  <a:lnTo>
                    <a:pt x="1103620" y="823204"/>
                  </a:lnTo>
                  <a:cubicBezTo>
                    <a:pt x="1002182" y="720791"/>
                    <a:pt x="862706" y="665196"/>
                    <a:pt x="718840" y="669097"/>
                  </a:cubicBezTo>
                  <a:cubicBezTo>
                    <a:pt x="327233" y="669097"/>
                    <a:pt x="0" y="1029005"/>
                    <a:pt x="0" y="1470843"/>
                  </a:cubicBezTo>
                  <a:cubicBezTo>
                    <a:pt x="0" y="1912681"/>
                    <a:pt x="322356" y="2273077"/>
                    <a:pt x="718840" y="2273077"/>
                  </a:cubicBezTo>
                  <a:cubicBezTo>
                    <a:pt x="865144" y="2277466"/>
                    <a:pt x="1006572" y="2221383"/>
                    <a:pt x="1110448" y="2117507"/>
                  </a:cubicBezTo>
                  <a:cubicBezTo>
                    <a:pt x="1133855" y="2196999"/>
                    <a:pt x="1217249" y="2242353"/>
                    <a:pt x="1296741" y="2218944"/>
                  </a:cubicBezTo>
                  <a:cubicBezTo>
                    <a:pt x="1356726" y="2201388"/>
                    <a:pt x="1399641" y="2148718"/>
                    <a:pt x="1403543" y="2085807"/>
                  </a:cubicBezTo>
                  <a:lnTo>
                    <a:pt x="1404031" y="150205"/>
                  </a:lnTo>
                  <a:lnTo>
                    <a:pt x="1404031" y="150205"/>
                  </a:lnTo>
                  <a:close/>
                  <a:moveTo>
                    <a:pt x="718352" y="1976079"/>
                  </a:moveTo>
                  <a:cubicBezTo>
                    <a:pt x="487680" y="1976079"/>
                    <a:pt x="299923" y="1751747"/>
                    <a:pt x="299923" y="1474257"/>
                  </a:cubicBezTo>
                  <a:cubicBezTo>
                    <a:pt x="299923" y="1196767"/>
                    <a:pt x="486217" y="972434"/>
                    <a:pt x="718352" y="972434"/>
                  </a:cubicBezTo>
                  <a:cubicBezTo>
                    <a:pt x="950488" y="972434"/>
                    <a:pt x="1136782" y="1196767"/>
                    <a:pt x="1136782" y="1474257"/>
                  </a:cubicBezTo>
                  <a:cubicBezTo>
                    <a:pt x="1136782" y="1751747"/>
                    <a:pt x="950488" y="1973641"/>
                    <a:pt x="719328" y="1973641"/>
                  </a:cubicBezTo>
                  <a:lnTo>
                    <a:pt x="718352" y="1976079"/>
                  </a:ln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4385395-51E7-6A72-21DB-57D521235407}"/>
                </a:ext>
              </a:extLst>
            </p:cNvPr>
            <p:cNvSpPr/>
            <p:nvPr/>
          </p:nvSpPr>
          <p:spPr>
            <a:xfrm>
              <a:off x="11327318" y="2466427"/>
              <a:ext cx="839835" cy="1902649"/>
            </a:xfrm>
            <a:custGeom>
              <a:avLst/>
              <a:gdLst>
                <a:gd name="connsiteX0" fmla="*/ 570611 w 839835"/>
                <a:gd name="connsiteY0" fmla="*/ 1751639 h 1902649"/>
                <a:gd name="connsiteX1" fmla="*/ 570611 w 839835"/>
                <a:gd name="connsiteY1" fmla="*/ 635827 h 1902649"/>
                <a:gd name="connsiteX2" fmla="*/ 700821 w 839835"/>
                <a:gd name="connsiteY2" fmla="*/ 635827 h 1902649"/>
                <a:gd name="connsiteX3" fmla="*/ 838835 w 839835"/>
                <a:gd name="connsiteY3" fmla="*/ 513419 h 1902649"/>
                <a:gd name="connsiteX4" fmla="*/ 839323 w 839835"/>
                <a:gd name="connsiteY4" fmla="*/ 505129 h 1902649"/>
                <a:gd name="connsiteX5" fmla="*/ 721304 w 839835"/>
                <a:gd name="connsiteY5" fmla="*/ 363702 h 1902649"/>
                <a:gd name="connsiteX6" fmla="*/ 709112 w 839835"/>
                <a:gd name="connsiteY6" fmla="*/ 363214 h 1902649"/>
                <a:gd name="connsiteX7" fmla="*/ 571099 w 839835"/>
                <a:gd name="connsiteY7" fmla="*/ 363214 h 1902649"/>
                <a:gd name="connsiteX8" fmla="*/ 571099 w 839835"/>
                <a:gd name="connsiteY8" fmla="*/ 155950 h 1902649"/>
                <a:gd name="connsiteX9" fmla="*/ 430159 w 839835"/>
                <a:gd name="connsiteY9" fmla="*/ 380 h 1902649"/>
                <a:gd name="connsiteX10" fmla="*/ 270200 w 839835"/>
                <a:gd name="connsiteY10" fmla="*/ 139369 h 1902649"/>
                <a:gd name="connsiteX11" fmla="*/ 269712 w 839835"/>
                <a:gd name="connsiteY11" fmla="*/ 150098 h 1902649"/>
                <a:gd name="connsiteX12" fmla="*/ 269712 w 839835"/>
                <a:gd name="connsiteY12" fmla="*/ 366628 h 1902649"/>
                <a:gd name="connsiteX13" fmla="*/ 139014 w 839835"/>
                <a:gd name="connsiteY13" fmla="*/ 366628 h 1902649"/>
                <a:gd name="connsiteX14" fmla="*/ 1000 w 839835"/>
                <a:gd name="connsiteY14" fmla="*/ 489035 h 1902649"/>
                <a:gd name="connsiteX15" fmla="*/ 513 w 839835"/>
                <a:gd name="connsiteY15" fmla="*/ 497326 h 1902649"/>
                <a:gd name="connsiteX16" fmla="*/ 118531 w 839835"/>
                <a:gd name="connsiteY16" fmla="*/ 638753 h 1902649"/>
                <a:gd name="connsiteX17" fmla="*/ 130723 w 839835"/>
                <a:gd name="connsiteY17" fmla="*/ 639241 h 1902649"/>
                <a:gd name="connsiteX18" fmla="*/ 260934 w 839835"/>
                <a:gd name="connsiteY18" fmla="*/ 639241 h 1902649"/>
                <a:gd name="connsiteX19" fmla="*/ 260934 w 839835"/>
                <a:gd name="connsiteY19" fmla="*/ 1752127 h 1902649"/>
                <a:gd name="connsiteX20" fmla="*/ 411139 w 839835"/>
                <a:gd name="connsiteY20" fmla="*/ 1902332 h 1902649"/>
                <a:gd name="connsiteX21" fmla="*/ 411139 w 839835"/>
                <a:gd name="connsiteY21" fmla="*/ 1902332 h 1902649"/>
                <a:gd name="connsiteX22" fmla="*/ 411139 w 839835"/>
                <a:gd name="connsiteY22" fmla="*/ 1902332 h 1902649"/>
                <a:gd name="connsiteX23" fmla="*/ 570124 w 839835"/>
                <a:gd name="connsiteY23" fmla="*/ 1761393 h 1902649"/>
                <a:gd name="connsiteX24" fmla="*/ 570611 w 839835"/>
                <a:gd name="connsiteY24" fmla="*/ 1751639 h 190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39835" h="1902649">
                  <a:moveTo>
                    <a:pt x="570611" y="1751639"/>
                  </a:moveTo>
                  <a:lnTo>
                    <a:pt x="570611" y="635827"/>
                  </a:lnTo>
                  <a:lnTo>
                    <a:pt x="700821" y="635827"/>
                  </a:lnTo>
                  <a:cubicBezTo>
                    <a:pt x="772998" y="640216"/>
                    <a:pt x="834446" y="585108"/>
                    <a:pt x="838835" y="513419"/>
                  </a:cubicBezTo>
                  <a:cubicBezTo>
                    <a:pt x="838835" y="510981"/>
                    <a:pt x="839323" y="508055"/>
                    <a:pt x="839323" y="505129"/>
                  </a:cubicBezTo>
                  <a:cubicBezTo>
                    <a:pt x="845663" y="433440"/>
                    <a:pt x="792505" y="370042"/>
                    <a:pt x="721304" y="363702"/>
                  </a:cubicBezTo>
                  <a:cubicBezTo>
                    <a:pt x="717403" y="363214"/>
                    <a:pt x="713013" y="363214"/>
                    <a:pt x="709112" y="363214"/>
                  </a:cubicBezTo>
                  <a:lnTo>
                    <a:pt x="571099" y="363214"/>
                  </a:lnTo>
                  <a:lnTo>
                    <a:pt x="571099" y="155950"/>
                  </a:lnTo>
                  <a:cubicBezTo>
                    <a:pt x="572074" y="75483"/>
                    <a:pt x="510626" y="7695"/>
                    <a:pt x="430159" y="380"/>
                  </a:cubicBezTo>
                  <a:cubicBezTo>
                    <a:pt x="347741" y="-5472"/>
                    <a:pt x="276052" y="56951"/>
                    <a:pt x="270200" y="139369"/>
                  </a:cubicBezTo>
                  <a:cubicBezTo>
                    <a:pt x="269712" y="142783"/>
                    <a:pt x="269712" y="146684"/>
                    <a:pt x="269712" y="150098"/>
                  </a:cubicBezTo>
                  <a:lnTo>
                    <a:pt x="269712" y="366628"/>
                  </a:lnTo>
                  <a:lnTo>
                    <a:pt x="139014" y="366628"/>
                  </a:lnTo>
                  <a:cubicBezTo>
                    <a:pt x="66837" y="362239"/>
                    <a:pt x="5390" y="417347"/>
                    <a:pt x="1000" y="489035"/>
                  </a:cubicBezTo>
                  <a:cubicBezTo>
                    <a:pt x="1000" y="491474"/>
                    <a:pt x="513" y="494400"/>
                    <a:pt x="513" y="497326"/>
                  </a:cubicBezTo>
                  <a:cubicBezTo>
                    <a:pt x="-5827" y="569015"/>
                    <a:pt x="47330" y="632413"/>
                    <a:pt x="118531" y="638753"/>
                  </a:cubicBezTo>
                  <a:cubicBezTo>
                    <a:pt x="122433" y="639241"/>
                    <a:pt x="126822" y="639241"/>
                    <a:pt x="130723" y="639241"/>
                  </a:cubicBezTo>
                  <a:lnTo>
                    <a:pt x="260934" y="639241"/>
                  </a:lnTo>
                  <a:lnTo>
                    <a:pt x="260934" y="1752127"/>
                  </a:lnTo>
                  <a:cubicBezTo>
                    <a:pt x="260934" y="1835032"/>
                    <a:pt x="328234" y="1902332"/>
                    <a:pt x="411139" y="1902332"/>
                  </a:cubicBezTo>
                  <a:lnTo>
                    <a:pt x="411139" y="1902332"/>
                  </a:lnTo>
                  <a:lnTo>
                    <a:pt x="411139" y="1902332"/>
                  </a:lnTo>
                  <a:cubicBezTo>
                    <a:pt x="494045" y="1907697"/>
                    <a:pt x="564759" y="1844298"/>
                    <a:pt x="570124" y="1761393"/>
                  </a:cubicBezTo>
                  <a:cubicBezTo>
                    <a:pt x="570611" y="1758467"/>
                    <a:pt x="570611" y="1755053"/>
                    <a:pt x="570611" y="1751639"/>
                  </a:cubicBez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pic>
        <p:nvPicPr>
          <p:cNvPr id="4" name="Picture 3" descr="A white cloud on a black background&#10;&#10;Description automatically generated">
            <a:extLst>
              <a:ext uri="{FF2B5EF4-FFF2-40B4-BE49-F238E27FC236}">
                <a16:creationId xmlns:a16="http://schemas.microsoft.com/office/drawing/2014/main" id="{13D5B2A2-E0E6-DC71-7622-8437B568FE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963" b="32407"/>
          <a:stretch/>
        </p:blipFill>
        <p:spPr>
          <a:xfrm>
            <a:off x="547998" y="-120869"/>
            <a:ext cx="11095711" cy="6374528"/>
          </a:xfrm>
          <a:prstGeom prst="rect">
            <a:avLst/>
          </a:prstGeom>
        </p:spPr>
      </p:pic>
      <p:pic>
        <p:nvPicPr>
          <p:cNvPr id="5" name="Picture 4" descr="A logo with a cartoon character&#10;&#10;Description automatically generated">
            <a:extLst>
              <a:ext uri="{FF2B5EF4-FFF2-40B4-BE49-F238E27FC236}">
                <a16:creationId xmlns:a16="http://schemas.microsoft.com/office/drawing/2014/main" id="{915F9E6D-69EA-7541-F934-23EC79BA60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60000">
            <a:off x="3256267" y="953889"/>
            <a:ext cx="5681389" cy="422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642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898E21-F210-2EF8-37A8-44D967DAF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A7EBB6E1-A001-3CCF-D182-7DBAA96C611A}"/>
              </a:ext>
            </a:extLst>
          </p:cNvPr>
          <p:cNvSpPr txBox="1"/>
          <p:nvPr/>
        </p:nvSpPr>
        <p:spPr>
          <a:xfrm>
            <a:off x="126168" y="538974"/>
            <a:ext cx="6238524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800" b="1">
                <a:solidFill>
                  <a:srgbClr val="FF4500"/>
                </a:solidFill>
              </a:rPr>
              <a:t>r/ </a:t>
            </a:r>
            <a:r>
              <a:rPr lang="en-US" sz="3500" b="1">
                <a:solidFill>
                  <a:srgbClr val="ECF5F5"/>
                </a:solidFill>
              </a:rPr>
              <a:t>Distinct Counts per User</a:t>
            </a:r>
            <a:endParaRPr lang="en-US" sz="4800" b="1">
              <a:solidFill>
                <a:srgbClr val="ECF5F5"/>
              </a:solidFill>
              <a:cs typeface="Calibri" panose="020F0502020204030204"/>
            </a:endParaRPr>
          </a:p>
        </p:txBody>
      </p:sp>
      <p:pic>
        <p:nvPicPr>
          <p:cNvPr id="2" name="Picture 1" descr="A graph of numbers and letters&#10;&#10;Description automatically generated">
            <a:extLst>
              <a:ext uri="{FF2B5EF4-FFF2-40B4-BE49-F238E27FC236}">
                <a16:creationId xmlns:a16="http://schemas.microsoft.com/office/drawing/2014/main" id="{06037EC0-042D-E4FF-7E71-812AC9805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506" y="1438415"/>
            <a:ext cx="4917374" cy="4308763"/>
          </a:xfrm>
          <a:prstGeom prst="rect">
            <a:avLst/>
          </a:prstGeom>
        </p:spPr>
      </p:pic>
      <p:pic>
        <p:nvPicPr>
          <p:cNvPr id="4" name="Picture 3" descr="A graph of numbers and letters&#10;&#10;Description automatically generated">
            <a:extLst>
              <a:ext uri="{FF2B5EF4-FFF2-40B4-BE49-F238E27FC236}">
                <a16:creationId xmlns:a16="http://schemas.microsoft.com/office/drawing/2014/main" id="{851D2DA9-5857-A2CC-3042-23AFF4736E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3187" y="1440872"/>
            <a:ext cx="4772025" cy="4114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2BA723-A2B5-2A2A-8CBE-002A65BD0A31}"/>
              </a:ext>
            </a:extLst>
          </p:cNvPr>
          <p:cNvSpPr txBox="1"/>
          <p:nvPr/>
        </p:nvSpPr>
        <p:spPr>
          <a:xfrm>
            <a:off x="5702623" y="538974"/>
            <a:ext cx="6113833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800" b="1">
                <a:solidFill>
                  <a:srgbClr val="FF4500"/>
                </a:solidFill>
              </a:rPr>
              <a:t>r/ </a:t>
            </a:r>
            <a:r>
              <a:rPr lang="en-US" sz="3500" b="1">
                <a:solidFill>
                  <a:srgbClr val="ECF5F5"/>
                </a:solidFill>
              </a:rPr>
              <a:t>Bot Detection</a:t>
            </a:r>
            <a:endParaRPr lang="en-US" sz="4800" b="1">
              <a:solidFill>
                <a:srgbClr val="ECF5F5"/>
              </a:solidFill>
              <a:ea typeface="Calibri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19813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A43EF8-E1DE-8A09-804D-88E63CA84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AA43BC8-9A0B-8098-0AFB-8648DF78CCBC}"/>
              </a:ext>
            </a:extLst>
          </p:cNvPr>
          <p:cNvSpPr txBox="1"/>
          <p:nvPr/>
        </p:nvSpPr>
        <p:spPr>
          <a:xfrm>
            <a:off x="2595048" y="136638"/>
            <a:ext cx="6238524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800" b="1">
                <a:solidFill>
                  <a:srgbClr val="FF4500"/>
                </a:solidFill>
              </a:rPr>
              <a:t>r/ </a:t>
            </a:r>
            <a:r>
              <a:rPr lang="en-US" sz="3500" b="1">
                <a:solidFill>
                  <a:srgbClr val="ECF5F5"/>
                </a:solidFill>
              </a:rPr>
              <a:t>Hourly Pixel Activity </a:t>
            </a:r>
            <a:r>
              <a:rPr lang="en-US" sz="2000" b="1">
                <a:solidFill>
                  <a:srgbClr val="ECF5F5"/>
                </a:solidFill>
              </a:rPr>
              <a:t>(Bots vs Users)</a:t>
            </a:r>
            <a:endParaRPr lang="en-US" sz="2000" b="1">
              <a:solidFill>
                <a:srgbClr val="ECF5F5"/>
              </a:solidFill>
              <a:cs typeface="Calibri" panose="020F0502020204030204"/>
            </a:endParaRPr>
          </a:p>
        </p:txBody>
      </p:sp>
      <p:pic>
        <p:nvPicPr>
          <p:cNvPr id="3" name="Picture 2" descr="A graph showing the growth of a number of times&#10;&#10;Description automatically generated">
            <a:extLst>
              <a:ext uri="{FF2B5EF4-FFF2-40B4-BE49-F238E27FC236}">
                <a16:creationId xmlns:a16="http://schemas.microsoft.com/office/drawing/2014/main" id="{ABB886AC-2890-F03E-FC0D-819A3047F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966" y="1082964"/>
            <a:ext cx="6438068" cy="554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815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6B7485-A3A7-BD55-2F9B-7A6E6137A1F7}"/>
              </a:ext>
            </a:extLst>
          </p:cNvPr>
          <p:cNvSpPr txBox="1"/>
          <p:nvPr/>
        </p:nvSpPr>
        <p:spPr>
          <a:xfrm>
            <a:off x="4585747" y="3013502"/>
            <a:ext cx="3020507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sz="4800" b="1">
                <a:solidFill>
                  <a:srgbClr val="ECF5F5"/>
                </a:solidFill>
              </a:rPr>
              <a:t>Thank You!</a:t>
            </a:r>
            <a:endParaRPr lang="en-IN" sz="4800" b="1">
              <a:solidFill>
                <a:srgbClr val="ECF5F5"/>
              </a:solidFill>
            </a:endParaRPr>
          </a:p>
        </p:txBody>
      </p:sp>
      <p:grpSp>
        <p:nvGrpSpPr>
          <p:cNvPr id="3" name="Graphic 114">
            <a:extLst>
              <a:ext uri="{FF2B5EF4-FFF2-40B4-BE49-F238E27FC236}">
                <a16:creationId xmlns:a16="http://schemas.microsoft.com/office/drawing/2014/main" id="{F558ACA5-E0B8-04DB-3B13-1E36E95869B9}"/>
              </a:ext>
            </a:extLst>
          </p:cNvPr>
          <p:cNvGrpSpPr/>
          <p:nvPr/>
        </p:nvGrpSpPr>
        <p:grpSpPr>
          <a:xfrm>
            <a:off x="10725150" y="6137061"/>
            <a:ext cx="771525" cy="244689"/>
            <a:chOff x="4998187" y="2131283"/>
            <a:chExt cx="7168966" cy="2273631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F5BA0BA9-05DD-717A-A8C8-DB77E8003B15}"/>
                </a:ext>
              </a:extLst>
            </p:cNvPr>
            <p:cNvSpPr/>
            <p:nvPr/>
          </p:nvSpPr>
          <p:spPr>
            <a:xfrm>
              <a:off x="10699699" y="2299045"/>
              <a:ext cx="534497" cy="534497"/>
            </a:xfrm>
            <a:custGeom>
              <a:avLst/>
              <a:gdLst>
                <a:gd name="connsiteX0" fmla="*/ 534498 w 534497"/>
                <a:gd name="connsiteY0" fmla="*/ 267249 h 534497"/>
                <a:gd name="connsiteX1" fmla="*/ 267249 w 534497"/>
                <a:gd name="connsiteY1" fmla="*/ 534497 h 534497"/>
                <a:gd name="connsiteX2" fmla="*/ 0 w 534497"/>
                <a:gd name="connsiteY2" fmla="*/ 267249 h 534497"/>
                <a:gd name="connsiteX3" fmla="*/ 267249 w 534497"/>
                <a:gd name="connsiteY3" fmla="*/ 0 h 534497"/>
                <a:gd name="connsiteX4" fmla="*/ 534498 w 534497"/>
                <a:gd name="connsiteY4" fmla="*/ 267249 h 53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4497" h="534497">
                  <a:moveTo>
                    <a:pt x="534498" y="267249"/>
                  </a:moveTo>
                  <a:cubicBezTo>
                    <a:pt x="534498" y="414846"/>
                    <a:pt x="414846" y="534497"/>
                    <a:pt x="267249" y="534497"/>
                  </a:cubicBezTo>
                  <a:cubicBezTo>
                    <a:pt x="119652" y="534497"/>
                    <a:pt x="0" y="414846"/>
                    <a:pt x="0" y="267249"/>
                  </a:cubicBezTo>
                  <a:cubicBezTo>
                    <a:pt x="0" y="119651"/>
                    <a:pt x="119652" y="0"/>
                    <a:pt x="267249" y="0"/>
                  </a:cubicBezTo>
                  <a:cubicBezTo>
                    <a:pt x="414846" y="0"/>
                    <a:pt x="534498" y="119651"/>
                    <a:pt x="534498" y="267249"/>
                  </a:cubicBezTo>
                  <a:close/>
                </a:path>
              </a:pathLst>
            </a:custGeom>
            <a:solidFill>
              <a:srgbClr val="FF4500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56A350D8-D815-8AA1-4E33-89CA0FB6767C}"/>
                </a:ext>
              </a:extLst>
            </p:cNvPr>
            <p:cNvSpPr/>
            <p:nvPr/>
          </p:nvSpPr>
          <p:spPr>
            <a:xfrm>
              <a:off x="5952621" y="2800380"/>
              <a:ext cx="1428414" cy="1604534"/>
            </a:xfrm>
            <a:custGeom>
              <a:avLst/>
              <a:gdLst>
                <a:gd name="connsiteX0" fmla="*/ 1227003 w 1428414"/>
                <a:gd name="connsiteY0" fmla="*/ 903183 h 1604534"/>
                <a:gd name="connsiteX1" fmla="*/ 1427927 w 1428414"/>
                <a:gd name="connsiteY1" fmla="*/ 728594 h 1604534"/>
                <a:gd name="connsiteX2" fmla="*/ 1428415 w 1428414"/>
                <a:gd name="connsiteY2" fmla="*/ 709574 h 1604534"/>
                <a:gd name="connsiteX3" fmla="*/ 1415248 w 1428414"/>
                <a:gd name="connsiteY3" fmla="*/ 601309 h 1604534"/>
                <a:gd name="connsiteX4" fmla="*/ 718840 w 1428414"/>
                <a:gd name="connsiteY4" fmla="*/ 0 h 1604534"/>
                <a:gd name="connsiteX5" fmla="*/ 0 w 1428414"/>
                <a:gd name="connsiteY5" fmla="*/ 801746 h 1604534"/>
                <a:gd name="connsiteX6" fmla="*/ 718353 w 1428414"/>
                <a:gd name="connsiteY6" fmla="*/ 1603980 h 1604534"/>
                <a:gd name="connsiteX7" fmla="*/ 1273821 w 1428414"/>
                <a:gd name="connsiteY7" fmla="*/ 1371844 h 1604534"/>
                <a:gd name="connsiteX8" fmla="*/ 1263579 w 1428414"/>
                <a:gd name="connsiteY8" fmla="*/ 1152388 h 1604534"/>
                <a:gd name="connsiteX9" fmla="*/ 1249437 w 1428414"/>
                <a:gd name="connsiteY9" fmla="*/ 1140684 h 1604534"/>
                <a:gd name="connsiteX10" fmla="*/ 1049975 w 1428414"/>
                <a:gd name="connsiteY10" fmla="*/ 1161166 h 1604534"/>
                <a:gd name="connsiteX11" fmla="*/ 718353 w 1428414"/>
                <a:gd name="connsiteY11" fmla="*/ 1303081 h 1604534"/>
                <a:gd name="connsiteX12" fmla="*/ 308702 w 1428414"/>
                <a:gd name="connsiteY12" fmla="*/ 901233 h 1604534"/>
                <a:gd name="connsiteX13" fmla="*/ 1221151 w 1428414"/>
                <a:gd name="connsiteY13" fmla="*/ 901233 h 1604534"/>
                <a:gd name="connsiteX14" fmla="*/ 1227003 w 1428414"/>
                <a:gd name="connsiteY14" fmla="*/ 903183 h 1604534"/>
                <a:gd name="connsiteX15" fmla="*/ 716890 w 1428414"/>
                <a:gd name="connsiteY15" fmla="*/ 301874 h 1604534"/>
                <a:gd name="connsiteX16" fmla="*/ 1108497 w 1428414"/>
                <a:gd name="connsiteY16" fmla="*/ 635935 h 1604534"/>
                <a:gd name="connsiteX17" fmla="*/ 326258 w 1428414"/>
                <a:gd name="connsiteY17" fmla="*/ 635935 h 1604534"/>
                <a:gd name="connsiteX18" fmla="*/ 716890 w 1428414"/>
                <a:gd name="connsiteY18" fmla="*/ 301874 h 160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28414" h="1604534">
                  <a:moveTo>
                    <a:pt x="1227003" y="903183"/>
                  </a:moveTo>
                  <a:cubicBezTo>
                    <a:pt x="1330391" y="910499"/>
                    <a:pt x="1420125" y="832470"/>
                    <a:pt x="1427927" y="728594"/>
                  </a:cubicBezTo>
                  <a:cubicBezTo>
                    <a:pt x="1428415" y="722742"/>
                    <a:pt x="1428415" y="715914"/>
                    <a:pt x="1428415" y="709574"/>
                  </a:cubicBezTo>
                  <a:cubicBezTo>
                    <a:pt x="1426952" y="673486"/>
                    <a:pt x="1422563" y="636910"/>
                    <a:pt x="1415248" y="601309"/>
                  </a:cubicBezTo>
                  <a:cubicBezTo>
                    <a:pt x="1351849" y="262860"/>
                    <a:pt x="1062655" y="13655"/>
                    <a:pt x="718840" y="0"/>
                  </a:cubicBezTo>
                  <a:cubicBezTo>
                    <a:pt x="327233" y="0"/>
                    <a:pt x="0" y="359908"/>
                    <a:pt x="0" y="801746"/>
                  </a:cubicBezTo>
                  <a:cubicBezTo>
                    <a:pt x="0" y="1243584"/>
                    <a:pt x="321869" y="1603980"/>
                    <a:pt x="718353" y="1603980"/>
                  </a:cubicBezTo>
                  <a:cubicBezTo>
                    <a:pt x="928543" y="1612270"/>
                    <a:pt x="1132393" y="1527414"/>
                    <a:pt x="1273821" y="1371844"/>
                  </a:cubicBezTo>
                  <a:cubicBezTo>
                    <a:pt x="1331854" y="1308446"/>
                    <a:pt x="1326977" y="1210422"/>
                    <a:pt x="1263579" y="1152388"/>
                  </a:cubicBezTo>
                  <a:cubicBezTo>
                    <a:pt x="1258702" y="1147999"/>
                    <a:pt x="1254313" y="1144097"/>
                    <a:pt x="1249437" y="1140684"/>
                  </a:cubicBezTo>
                  <a:cubicBezTo>
                    <a:pt x="1186038" y="1101181"/>
                    <a:pt x="1103620" y="1109472"/>
                    <a:pt x="1049975" y="1161166"/>
                  </a:cubicBezTo>
                  <a:cubicBezTo>
                    <a:pt x="961705" y="1248949"/>
                    <a:pt x="843199" y="1299180"/>
                    <a:pt x="718353" y="1303081"/>
                  </a:cubicBezTo>
                  <a:cubicBezTo>
                    <a:pt x="502798" y="1286012"/>
                    <a:pt x="330160" y="1117275"/>
                    <a:pt x="308702" y="901233"/>
                  </a:cubicBezTo>
                  <a:lnTo>
                    <a:pt x="1221151" y="901233"/>
                  </a:lnTo>
                  <a:lnTo>
                    <a:pt x="1227003" y="903183"/>
                  </a:lnTo>
                  <a:close/>
                  <a:moveTo>
                    <a:pt x="716890" y="301874"/>
                  </a:moveTo>
                  <a:cubicBezTo>
                    <a:pt x="906597" y="314554"/>
                    <a:pt x="1066068" y="450129"/>
                    <a:pt x="1108497" y="635935"/>
                  </a:cubicBezTo>
                  <a:lnTo>
                    <a:pt x="326258" y="635935"/>
                  </a:lnTo>
                  <a:cubicBezTo>
                    <a:pt x="368198" y="449641"/>
                    <a:pt x="526694" y="314066"/>
                    <a:pt x="716890" y="301874"/>
                  </a:cubicBez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C35371CD-DDD4-7337-C7CF-12F0B15E17E6}"/>
                </a:ext>
              </a:extLst>
            </p:cNvPr>
            <p:cNvSpPr/>
            <p:nvPr/>
          </p:nvSpPr>
          <p:spPr>
            <a:xfrm>
              <a:off x="4998187" y="2799747"/>
              <a:ext cx="970040" cy="1576218"/>
            </a:xfrm>
            <a:custGeom>
              <a:avLst/>
              <a:gdLst>
                <a:gd name="connsiteX0" fmla="*/ 970041 w 970040"/>
                <a:gd name="connsiteY0" fmla="*/ 156202 h 1576218"/>
                <a:gd name="connsiteX1" fmla="*/ 839830 w 970040"/>
                <a:gd name="connsiteY1" fmla="*/ 7948 h 1576218"/>
                <a:gd name="connsiteX2" fmla="*/ 301431 w 970040"/>
                <a:gd name="connsiteY2" fmla="*/ 204970 h 1576218"/>
                <a:gd name="connsiteX3" fmla="*/ 301431 w 970040"/>
                <a:gd name="connsiteY3" fmla="*/ 185463 h 1576218"/>
                <a:gd name="connsiteX4" fmla="*/ 150738 w 970040"/>
                <a:gd name="connsiteY4" fmla="*/ 34770 h 1576218"/>
                <a:gd name="connsiteX5" fmla="*/ 45 w 970040"/>
                <a:gd name="connsiteY5" fmla="*/ 185463 h 1576218"/>
                <a:gd name="connsiteX6" fmla="*/ 45 w 970040"/>
                <a:gd name="connsiteY6" fmla="*/ 1419294 h 1576218"/>
                <a:gd name="connsiteX7" fmla="*/ 140984 w 970040"/>
                <a:gd name="connsiteY7" fmla="*/ 1575839 h 1576218"/>
                <a:gd name="connsiteX8" fmla="*/ 300943 w 970040"/>
                <a:gd name="connsiteY8" fmla="*/ 1436850 h 1576218"/>
                <a:gd name="connsiteX9" fmla="*/ 300943 w 970040"/>
                <a:gd name="connsiteY9" fmla="*/ 1419294 h 1576218"/>
                <a:gd name="connsiteX10" fmla="*/ 300943 w 970040"/>
                <a:gd name="connsiteY10" fmla="*/ 786285 h 1576218"/>
                <a:gd name="connsiteX11" fmla="*/ 734003 w 970040"/>
                <a:gd name="connsiteY11" fmla="*/ 304945 h 1576218"/>
                <a:gd name="connsiteX12" fmla="*/ 801791 w 970040"/>
                <a:gd name="connsiteY12" fmla="*/ 306408 h 1576218"/>
                <a:gd name="connsiteX13" fmla="*/ 832027 w 970040"/>
                <a:gd name="connsiteY13" fmla="*/ 306408 h 1576218"/>
                <a:gd name="connsiteX14" fmla="*/ 970041 w 970040"/>
                <a:gd name="connsiteY14" fmla="*/ 156202 h 157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0040" h="1576218">
                  <a:moveTo>
                    <a:pt x="970041" y="156202"/>
                  </a:moveTo>
                  <a:cubicBezTo>
                    <a:pt x="970041" y="81100"/>
                    <a:pt x="914445" y="17214"/>
                    <a:pt x="839830" y="7948"/>
                  </a:cubicBezTo>
                  <a:cubicBezTo>
                    <a:pt x="638418" y="-25702"/>
                    <a:pt x="433592" y="48913"/>
                    <a:pt x="301431" y="204970"/>
                  </a:cubicBezTo>
                  <a:lnTo>
                    <a:pt x="301431" y="185463"/>
                  </a:lnTo>
                  <a:cubicBezTo>
                    <a:pt x="301431" y="102070"/>
                    <a:pt x="234131" y="34770"/>
                    <a:pt x="150738" y="34770"/>
                  </a:cubicBezTo>
                  <a:cubicBezTo>
                    <a:pt x="67344" y="34770"/>
                    <a:pt x="45" y="102070"/>
                    <a:pt x="45" y="185463"/>
                  </a:cubicBezTo>
                  <a:lnTo>
                    <a:pt x="45" y="1419294"/>
                  </a:lnTo>
                  <a:cubicBezTo>
                    <a:pt x="-1906" y="1500248"/>
                    <a:pt x="60029" y="1569012"/>
                    <a:pt x="140984" y="1575839"/>
                  </a:cubicBezTo>
                  <a:cubicBezTo>
                    <a:pt x="223402" y="1581691"/>
                    <a:pt x="295579" y="1519268"/>
                    <a:pt x="300943" y="1436850"/>
                  </a:cubicBezTo>
                  <a:cubicBezTo>
                    <a:pt x="301431" y="1430998"/>
                    <a:pt x="301431" y="1425146"/>
                    <a:pt x="300943" y="1419294"/>
                  </a:cubicBezTo>
                  <a:lnTo>
                    <a:pt x="300943" y="786285"/>
                  </a:lnTo>
                  <a:cubicBezTo>
                    <a:pt x="287776" y="533667"/>
                    <a:pt x="481385" y="318600"/>
                    <a:pt x="734003" y="304945"/>
                  </a:cubicBezTo>
                  <a:cubicBezTo>
                    <a:pt x="756436" y="303482"/>
                    <a:pt x="779357" y="303969"/>
                    <a:pt x="801791" y="306408"/>
                  </a:cubicBezTo>
                  <a:lnTo>
                    <a:pt x="832027" y="306408"/>
                  </a:lnTo>
                  <a:cubicBezTo>
                    <a:pt x="910056" y="299580"/>
                    <a:pt x="970041" y="234719"/>
                    <a:pt x="970041" y="156202"/>
                  </a:cubicBez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456D359-ACE4-C131-B251-486933D8728A}"/>
                </a:ext>
              </a:extLst>
            </p:cNvPr>
            <p:cNvSpPr/>
            <p:nvPr/>
          </p:nvSpPr>
          <p:spPr>
            <a:xfrm>
              <a:off x="10815767" y="2967166"/>
              <a:ext cx="301386" cy="1402080"/>
            </a:xfrm>
            <a:custGeom>
              <a:avLst/>
              <a:gdLst>
                <a:gd name="connsiteX0" fmla="*/ 301386 w 301386"/>
                <a:gd name="connsiteY0" fmla="*/ 150693 h 1402080"/>
                <a:gd name="connsiteX1" fmla="*/ 150693 w 301386"/>
                <a:gd name="connsiteY1" fmla="*/ 0 h 1402080"/>
                <a:gd name="connsiteX2" fmla="*/ 0 w 301386"/>
                <a:gd name="connsiteY2" fmla="*/ 150693 h 1402080"/>
                <a:gd name="connsiteX3" fmla="*/ 0 w 301386"/>
                <a:gd name="connsiteY3" fmla="*/ 150693 h 1402080"/>
                <a:gd name="connsiteX4" fmla="*/ 0 w 301386"/>
                <a:gd name="connsiteY4" fmla="*/ 1251387 h 1402080"/>
                <a:gd name="connsiteX5" fmla="*/ 150693 w 301386"/>
                <a:gd name="connsiteY5" fmla="*/ 1402080 h 1402080"/>
                <a:gd name="connsiteX6" fmla="*/ 301386 w 301386"/>
                <a:gd name="connsiteY6" fmla="*/ 1251387 h 1402080"/>
                <a:gd name="connsiteX7" fmla="*/ 301386 w 301386"/>
                <a:gd name="connsiteY7" fmla="*/ 150693 h 140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386" h="1402080">
                  <a:moveTo>
                    <a:pt x="301386" y="150693"/>
                  </a:moveTo>
                  <a:cubicBezTo>
                    <a:pt x="301386" y="67300"/>
                    <a:pt x="234086" y="0"/>
                    <a:pt x="150693" y="0"/>
                  </a:cubicBezTo>
                  <a:cubicBezTo>
                    <a:pt x="67300" y="0"/>
                    <a:pt x="0" y="67300"/>
                    <a:pt x="0" y="150693"/>
                  </a:cubicBezTo>
                  <a:lnTo>
                    <a:pt x="0" y="150693"/>
                  </a:lnTo>
                  <a:lnTo>
                    <a:pt x="0" y="1251387"/>
                  </a:lnTo>
                  <a:cubicBezTo>
                    <a:pt x="0" y="1334780"/>
                    <a:pt x="67300" y="1402080"/>
                    <a:pt x="150693" y="1402080"/>
                  </a:cubicBezTo>
                  <a:cubicBezTo>
                    <a:pt x="234086" y="1402080"/>
                    <a:pt x="301386" y="1334780"/>
                    <a:pt x="301386" y="1251387"/>
                  </a:cubicBezTo>
                  <a:lnTo>
                    <a:pt x="301386" y="150693"/>
                  </a:ln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BB9B4C0-4968-19A3-CF87-D59714E178E3}"/>
                </a:ext>
              </a:extLst>
            </p:cNvPr>
            <p:cNvSpPr/>
            <p:nvPr/>
          </p:nvSpPr>
          <p:spPr>
            <a:xfrm>
              <a:off x="7489301" y="2131283"/>
              <a:ext cx="1404030" cy="2273316"/>
            </a:xfrm>
            <a:custGeom>
              <a:avLst/>
              <a:gdLst>
                <a:gd name="connsiteX0" fmla="*/ 1404031 w 1404030"/>
                <a:gd name="connsiteY0" fmla="*/ 150205 h 2273316"/>
                <a:gd name="connsiteX1" fmla="*/ 1253826 w 1404030"/>
                <a:gd name="connsiteY1" fmla="*/ 0 h 2273316"/>
                <a:gd name="connsiteX2" fmla="*/ 1253826 w 1404030"/>
                <a:gd name="connsiteY2" fmla="*/ 0 h 2273316"/>
                <a:gd name="connsiteX3" fmla="*/ 1253826 w 1404030"/>
                <a:gd name="connsiteY3" fmla="*/ 0 h 2273316"/>
                <a:gd name="connsiteX4" fmla="*/ 1103620 w 1404030"/>
                <a:gd name="connsiteY4" fmla="*/ 150205 h 2273316"/>
                <a:gd name="connsiteX5" fmla="*/ 1103620 w 1404030"/>
                <a:gd name="connsiteY5" fmla="*/ 823204 h 2273316"/>
                <a:gd name="connsiteX6" fmla="*/ 718840 w 1404030"/>
                <a:gd name="connsiteY6" fmla="*/ 669097 h 2273316"/>
                <a:gd name="connsiteX7" fmla="*/ 0 w 1404030"/>
                <a:gd name="connsiteY7" fmla="*/ 1470843 h 2273316"/>
                <a:gd name="connsiteX8" fmla="*/ 718840 w 1404030"/>
                <a:gd name="connsiteY8" fmla="*/ 2273077 h 2273316"/>
                <a:gd name="connsiteX9" fmla="*/ 1110448 w 1404030"/>
                <a:gd name="connsiteY9" fmla="*/ 2117507 h 2273316"/>
                <a:gd name="connsiteX10" fmla="*/ 1296741 w 1404030"/>
                <a:gd name="connsiteY10" fmla="*/ 2218944 h 2273316"/>
                <a:gd name="connsiteX11" fmla="*/ 1403543 w 1404030"/>
                <a:gd name="connsiteY11" fmla="*/ 2085807 h 2273316"/>
                <a:gd name="connsiteX12" fmla="*/ 1404031 w 1404030"/>
                <a:gd name="connsiteY12" fmla="*/ 150205 h 2273316"/>
                <a:gd name="connsiteX13" fmla="*/ 1404031 w 1404030"/>
                <a:gd name="connsiteY13" fmla="*/ 150205 h 2273316"/>
                <a:gd name="connsiteX14" fmla="*/ 717865 w 1404030"/>
                <a:gd name="connsiteY14" fmla="*/ 1976079 h 2273316"/>
                <a:gd name="connsiteX15" fmla="*/ 299436 w 1404030"/>
                <a:gd name="connsiteY15" fmla="*/ 1474257 h 2273316"/>
                <a:gd name="connsiteX16" fmla="*/ 717865 w 1404030"/>
                <a:gd name="connsiteY16" fmla="*/ 972434 h 2273316"/>
                <a:gd name="connsiteX17" fmla="*/ 1136294 w 1404030"/>
                <a:gd name="connsiteY17" fmla="*/ 1474257 h 2273316"/>
                <a:gd name="connsiteX18" fmla="*/ 718840 w 1404030"/>
                <a:gd name="connsiteY18" fmla="*/ 1973641 h 2273316"/>
                <a:gd name="connsiteX19" fmla="*/ 717865 w 1404030"/>
                <a:gd name="connsiteY19" fmla="*/ 1976079 h 22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4030" h="2273316">
                  <a:moveTo>
                    <a:pt x="1404031" y="150205"/>
                  </a:moveTo>
                  <a:cubicBezTo>
                    <a:pt x="1404031" y="67300"/>
                    <a:pt x="1336731" y="0"/>
                    <a:pt x="1253826" y="0"/>
                  </a:cubicBezTo>
                  <a:lnTo>
                    <a:pt x="1253826" y="0"/>
                  </a:lnTo>
                  <a:lnTo>
                    <a:pt x="1253826" y="0"/>
                  </a:lnTo>
                  <a:cubicBezTo>
                    <a:pt x="1170920" y="0"/>
                    <a:pt x="1103620" y="67300"/>
                    <a:pt x="1103620" y="150205"/>
                  </a:cubicBezTo>
                  <a:lnTo>
                    <a:pt x="1103620" y="823204"/>
                  </a:lnTo>
                  <a:cubicBezTo>
                    <a:pt x="1002182" y="720791"/>
                    <a:pt x="862706" y="665196"/>
                    <a:pt x="718840" y="669097"/>
                  </a:cubicBezTo>
                  <a:cubicBezTo>
                    <a:pt x="327234" y="669097"/>
                    <a:pt x="0" y="1029005"/>
                    <a:pt x="0" y="1470843"/>
                  </a:cubicBezTo>
                  <a:cubicBezTo>
                    <a:pt x="0" y="1912681"/>
                    <a:pt x="322357" y="2273077"/>
                    <a:pt x="718840" y="2273077"/>
                  </a:cubicBezTo>
                  <a:cubicBezTo>
                    <a:pt x="865144" y="2277466"/>
                    <a:pt x="1006572" y="2221383"/>
                    <a:pt x="1110448" y="2117507"/>
                  </a:cubicBezTo>
                  <a:cubicBezTo>
                    <a:pt x="1133856" y="2196999"/>
                    <a:pt x="1217250" y="2242353"/>
                    <a:pt x="1296741" y="2218944"/>
                  </a:cubicBezTo>
                  <a:cubicBezTo>
                    <a:pt x="1356726" y="2201388"/>
                    <a:pt x="1399642" y="2148718"/>
                    <a:pt x="1403543" y="2085807"/>
                  </a:cubicBezTo>
                  <a:lnTo>
                    <a:pt x="1404031" y="150205"/>
                  </a:lnTo>
                  <a:lnTo>
                    <a:pt x="1404031" y="150205"/>
                  </a:lnTo>
                  <a:close/>
                  <a:moveTo>
                    <a:pt x="717865" y="1976079"/>
                  </a:moveTo>
                  <a:cubicBezTo>
                    <a:pt x="487192" y="1976079"/>
                    <a:pt x="299436" y="1751747"/>
                    <a:pt x="299436" y="1474257"/>
                  </a:cubicBezTo>
                  <a:cubicBezTo>
                    <a:pt x="299436" y="1196767"/>
                    <a:pt x="485730" y="972434"/>
                    <a:pt x="717865" y="972434"/>
                  </a:cubicBezTo>
                  <a:cubicBezTo>
                    <a:pt x="950001" y="972434"/>
                    <a:pt x="1136294" y="1196767"/>
                    <a:pt x="1136294" y="1474257"/>
                  </a:cubicBezTo>
                  <a:cubicBezTo>
                    <a:pt x="1136294" y="1751747"/>
                    <a:pt x="950001" y="1973641"/>
                    <a:pt x="718840" y="1973641"/>
                  </a:cubicBezTo>
                  <a:lnTo>
                    <a:pt x="717865" y="1976079"/>
                  </a:ln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E9DC70D-4ED2-F650-5D81-DF345C6C8E9C}"/>
                </a:ext>
              </a:extLst>
            </p:cNvPr>
            <p:cNvSpPr/>
            <p:nvPr/>
          </p:nvSpPr>
          <p:spPr>
            <a:xfrm>
              <a:off x="9060606" y="2131283"/>
              <a:ext cx="1404030" cy="2273316"/>
            </a:xfrm>
            <a:custGeom>
              <a:avLst/>
              <a:gdLst>
                <a:gd name="connsiteX0" fmla="*/ 1404031 w 1404030"/>
                <a:gd name="connsiteY0" fmla="*/ 150205 h 2273316"/>
                <a:gd name="connsiteX1" fmla="*/ 1253825 w 1404030"/>
                <a:gd name="connsiteY1" fmla="*/ 0 h 2273316"/>
                <a:gd name="connsiteX2" fmla="*/ 1253825 w 1404030"/>
                <a:gd name="connsiteY2" fmla="*/ 0 h 2273316"/>
                <a:gd name="connsiteX3" fmla="*/ 1103620 w 1404030"/>
                <a:gd name="connsiteY3" fmla="*/ 150205 h 2273316"/>
                <a:gd name="connsiteX4" fmla="*/ 1103620 w 1404030"/>
                <a:gd name="connsiteY4" fmla="*/ 150205 h 2273316"/>
                <a:gd name="connsiteX5" fmla="*/ 1103620 w 1404030"/>
                <a:gd name="connsiteY5" fmla="*/ 823204 h 2273316"/>
                <a:gd name="connsiteX6" fmla="*/ 718840 w 1404030"/>
                <a:gd name="connsiteY6" fmla="*/ 669097 h 2273316"/>
                <a:gd name="connsiteX7" fmla="*/ 0 w 1404030"/>
                <a:gd name="connsiteY7" fmla="*/ 1470843 h 2273316"/>
                <a:gd name="connsiteX8" fmla="*/ 718840 w 1404030"/>
                <a:gd name="connsiteY8" fmla="*/ 2273077 h 2273316"/>
                <a:gd name="connsiteX9" fmla="*/ 1110448 w 1404030"/>
                <a:gd name="connsiteY9" fmla="*/ 2117507 h 2273316"/>
                <a:gd name="connsiteX10" fmla="*/ 1296741 w 1404030"/>
                <a:gd name="connsiteY10" fmla="*/ 2218944 h 2273316"/>
                <a:gd name="connsiteX11" fmla="*/ 1403543 w 1404030"/>
                <a:gd name="connsiteY11" fmla="*/ 2085807 h 2273316"/>
                <a:gd name="connsiteX12" fmla="*/ 1404031 w 1404030"/>
                <a:gd name="connsiteY12" fmla="*/ 150205 h 2273316"/>
                <a:gd name="connsiteX13" fmla="*/ 1404031 w 1404030"/>
                <a:gd name="connsiteY13" fmla="*/ 150205 h 2273316"/>
                <a:gd name="connsiteX14" fmla="*/ 718352 w 1404030"/>
                <a:gd name="connsiteY14" fmla="*/ 1976079 h 2273316"/>
                <a:gd name="connsiteX15" fmla="*/ 299923 w 1404030"/>
                <a:gd name="connsiteY15" fmla="*/ 1474257 h 2273316"/>
                <a:gd name="connsiteX16" fmla="*/ 718352 w 1404030"/>
                <a:gd name="connsiteY16" fmla="*/ 972434 h 2273316"/>
                <a:gd name="connsiteX17" fmla="*/ 1136782 w 1404030"/>
                <a:gd name="connsiteY17" fmla="*/ 1474257 h 2273316"/>
                <a:gd name="connsiteX18" fmla="*/ 719328 w 1404030"/>
                <a:gd name="connsiteY18" fmla="*/ 1973641 h 2273316"/>
                <a:gd name="connsiteX19" fmla="*/ 718352 w 1404030"/>
                <a:gd name="connsiteY19" fmla="*/ 1976079 h 22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4030" h="2273316">
                  <a:moveTo>
                    <a:pt x="1404031" y="150205"/>
                  </a:moveTo>
                  <a:cubicBezTo>
                    <a:pt x="1404031" y="67300"/>
                    <a:pt x="1336731" y="0"/>
                    <a:pt x="1253825" y="0"/>
                  </a:cubicBezTo>
                  <a:lnTo>
                    <a:pt x="1253825" y="0"/>
                  </a:lnTo>
                  <a:cubicBezTo>
                    <a:pt x="1170920" y="0"/>
                    <a:pt x="1103620" y="67300"/>
                    <a:pt x="1103620" y="150205"/>
                  </a:cubicBezTo>
                  <a:lnTo>
                    <a:pt x="1103620" y="150205"/>
                  </a:lnTo>
                  <a:lnTo>
                    <a:pt x="1103620" y="823204"/>
                  </a:lnTo>
                  <a:cubicBezTo>
                    <a:pt x="1002182" y="720791"/>
                    <a:pt x="862706" y="665196"/>
                    <a:pt x="718840" y="669097"/>
                  </a:cubicBezTo>
                  <a:cubicBezTo>
                    <a:pt x="327233" y="669097"/>
                    <a:pt x="0" y="1029005"/>
                    <a:pt x="0" y="1470843"/>
                  </a:cubicBezTo>
                  <a:cubicBezTo>
                    <a:pt x="0" y="1912681"/>
                    <a:pt x="322356" y="2273077"/>
                    <a:pt x="718840" y="2273077"/>
                  </a:cubicBezTo>
                  <a:cubicBezTo>
                    <a:pt x="865144" y="2277466"/>
                    <a:pt x="1006572" y="2221383"/>
                    <a:pt x="1110448" y="2117507"/>
                  </a:cubicBezTo>
                  <a:cubicBezTo>
                    <a:pt x="1133855" y="2196999"/>
                    <a:pt x="1217249" y="2242353"/>
                    <a:pt x="1296741" y="2218944"/>
                  </a:cubicBezTo>
                  <a:cubicBezTo>
                    <a:pt x="1356726" y="2201388"/>
                    <a:pt x="1399641" y="2148718"/>
                    <a:pt x="1403543" y="2085807"/>
                  </a:cubicBezTo>
                  <a:lnTo>
                    <a:pt x="1404031" y="150205"/>
                  </a:lnTo>
                  <a:lnTo>
                    <a:pt x="1404031" y="150205"/>
                  </a:lnTo>
                  <a:close/>
                  <a:moveTo>
                    <a:pt x="718352" y="1976079"/>
                  </a:moveTo>
                  <a:cubicBezTo>
                    <a:pt x="487680" y="1976079"/>
                    <a:pt x="299923" y="1751747"/>
                    <a:pt x="299923" y="1474257"/>
                  </a:cubicBezTo>
                  <a:cubicBezTo>
                    <a:pt x="299923" y="1196767"/>
                    <a:pt x="486217" y="972434"/>
                    <a:pt x="718352" y="972434"/>
                  </a:cubicBezTo>
                  <a:cubicBezTo>
                    <a:pt x="950488" y="972434"/>
                    <a:pt x="1136782" y="1196767"/>
                    <a:pt x="1136782" y="1474257"/>
                  </a:cubicBezTo>
                  <a:cubicBezTo>
                    <a:pt x="1136782" y="1751747"/>
                    <a:pt x="950488" y="1973641"/>
                    <a:pt x="719328" y="1973641"/>
                  </a:cubicBezTo>
                  <a:lnTo>
                    <a:pt x="718352" y="1976079"/>
                  </a:ln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A946C4A9-C99E-CD16-20C5-70834A8926F2}"/>
                </a:ext>
              </a:extLst>
            </p:cNvPr>
            <p:cNvSpPr/>
            <p:nvPr/>
          </p:nvSpPr>
          <p:spPr>
            <a:xfrm>
              <a:off x="11327318" y="2466427"/>
              <a:ext cx="839835" cy="1902649"/>
            </a:xfrm>
            <a:custGeom>
              <a:avLst/>
              <a:gdLst>
                <a:gd name="connsiteX0" fmla="*/ 570611 w 839835"/>
                <a:gd name="connsiteY0" fmla="*/ 1751639 h 1902649"/>
                <a:gd name="connsiteX1" fmla="*/ 570611 w 839835"/>
                <a:gd name="connsiteY1" fmla="*/ 635827 h 1902649"/>
                <a:gd name="connsiteX2" fmla="*/ 700821 w 839835"/>
                <a:gd name="connsiteY2" fmla="*/ 635827 h 1902649"/>
                <a:gd name="connsiteX3" fmla="*/ 838835 w 839835"/>
                <a:gd name="connsiteY3" fmla="*/ 513419 h 1902649"/>
                <a:gd name="connsiteX4" fmla="*/ 839323 w 839835"/>
                <a:gd name="connsiteY4" fmla="*/ 505129 h 1902649"/>
                <a:gd name="connsiteX5" fmla="*/ 721304 w 839835"/>
                <a:gd name="connsiteY5" fmla="*/ 363702 h 1902649"/>
                <a:gd name="connsiteX6" fmla="*/ 709112 w 839835"/>
                <a:gd name="connsiteY6" fmla="*/ 363214 h 1902649"/>
                <a:gd name="connsiteX7" fmla="*/ 571099 w 839835"/>
                <a:gd name="connsiteY7" fmla="*/ 363214 h 1902649"/>
                <a:gd name="connsiteX8" fmla="*/ 571099 w 839835"/>
                <a:gd name="connsiteY8" fmla="*/ 155950 h 1902649"/>
                <a:gd name="connsiteX9" fmla="*/ 430159 w 839835"/>
                <a:gd name="connsiteY9" fmla="*/ 380 h 1902649"/>
                <a:gd name="connsiteX10" fmla="*/ 270200 w 839835"/>
                <a:gd name="connsiteY10" fmla="*/ 139369 h 1902649"/>
                <a:gd name="connsiteX11" fmla="*/ 269712 w 839835"/>
                <a:gd name="connsiteY11" fmla="*/ 150098 h 1902649"/>
                <a:gd name="connsiteX12" fmla="*/ 269712 w 839835"/>
                <a:gd name="connsiteY12" fmla="*/ 366628 h 1902649"/>
                <a:gd name="connsiteX13" fmla="*/ 139014 w 839835"/>
                <a:gd name="connsiteY13" fmla="*/ 366628 h 1902649"/>
                <a:gd name="connsiteX14" fmla="*/ 1000 w 839835"/>
                <a:gd name="connsiteY14" fmla="*/ 489035 h 1902649"/>
                <a:gd name="connsiteX15" fmla="*/ 513 w 839835"/>
                <a:gd name="connsiteY15" fmla="*/ 497326 h 1902649"/>
                <a:gd name="connsiteX16" fmla="*/ 118531 w 839835"/>
                <a:gd name="connsiteY16" fmla="*/ 638753 h 1902649"/>
                <a:gd name="connsiteX17" fmla="*/ 130723 w 839835"/>
                <a:gd name="connsiteY17" fmla="*/ 639241 h 1902649"/>
                <a:gd name="connsiteX18" fmla="*/ 260934 w 839835"/>
                <a:gd name="connsiteY18" fmla="*/ 639241 h 1902649"/>
                <a:gd name="connsiteX19" fmla="*/ 260934 w 839835"/>
                <a:gd name="connsiteY19" fmla="*/ 1752127 h 1902649"/>
                <a:gd name="connsiteX20" fmla="*/ 411139 w 839835"/>
                <a:gd name="connsiteY20" fmla="*/ 1902332 h 1902649"/>
                <a:gd name="connsiteX21" fmla="*/ 411139 w 839835"/>
                <a:gd name="connsiteY21" fmla="*/ 1902332 h 1902649"/>
                <a:gd name="connsiteX22" fmla="*/ 411139 w 839835"/>
                <a:gd name="connsiteY22" fmla="*/ 1902332 h 1902649"/>
                <a:gd name="connsiteX23" fmla="*/ 570124 w 839835"/>
                <a:gd name="connsiteY23" fmla="*/ 1761393 h 1902649"/>
                <a:gd name="connsiteX24" fmla="*/ 570611 w 839835"/>
                <a:gd name="connsiteY24" fmla="*/ 1751639 h 190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39835" h="1902649">
                  <a:moveTo>
                    <a:pt x="570611" y="1751639"/>
                  </a:moveTo>
                  <a:lnTo>
                    <a:pt x="570611" y="635827"/>
                  </a:lnTo>
                  <a:lnTo>
                    <a:pt x="700821" y="635827"/>
                  </a:lnTo>
                  <a:cubicBezTo>
                    <a:pt x="772998" y="640216"/>
                    <a:pt x="834446" y="585108"/>
                    <a:pt x="838835" y="513419"/>
                  </a:cubicBezTo>
                  <a:cubicBezTo>
                    <a:pt x="838835" y="510981"/>
                    <a:pt x="839323" y="508055"/>
                    <a:pt x="839323" y="505129"/>
                  </a:cubicBezTo>
                  <a:cubicBezTo>
                    <a:pt x="845663" y="433440"/>
                    <a:pt x="792505" y="370042"/>
                    <a:pt x="721304" y="363702"/>
                  </a:cubicBezTo>
                  <a:cubicBezTo>
                    <a:pt x="717403" y="363214"/>
                    <a:pt x="713013" y="363214"/>
                    <a:pt x="709112" y="363214"/>
                  </a:cubicBezTo>
                  <a:lnTo>
                    <a:pt x="571099" y="363214"/>
                  </a:lnTo>
                  <a:lnTo>
                    <a:pt x="571099" y="155950"/>
                  </a:lnTo>
                  <a:cubicBezTo>
                    <a:pt x="572074" y="75483"/>
                    <a:pt x="510626" y="7695"/>
                    <a:pt x="430159" y="380"/>
                  </a:cubicBezTo>
                  <a:cubicBezTo>
                    <a:pt x="347741" y="-5472"/>
                    <a:pt x="276052" y="56951"/>
                    <a:pt x="270200" y="139369"/>
                  </a:cubicBezTo>
                  <a:cubicBezTo>
                    <a:pt x="269712" y="142783"/>
                    <a:pt x="269712" y="146684"/>
                    <a:pt x="269712" y="150098"/>
                  </a:cubicBezTo>
                  <a:lnTo>
                    <a:pt x="269712" y="366628"/>
                  </a:lnTo>
                  <a:lnTo>
                    <a:pt x="139014" y="366628"/>
                  </a:lnTo>
                  <a:cubicBezTo>
                    <a:pt x="66837" y="362239"/>
                    <a:pt x="5390" y="417347"/>
                    <a:pt x="1000" y="489035"/>
                  </a:cubicBezTo>
                  <a:cubicBezTo>
                    <a:pt x="1000" y="491474"/>
                    <a:pt x="513" y="494400"/>
                    <a:pt x="513" y="497326"/>
                  </a:cubicBezTo>
                  <a:cubicBezTo>
                    <a:pt x="-5827" y="569015"/>
                    <a:pt x="47330" y="632413"/>
                    <a:pt x="118531" y="638753"/>
                  </a:cubicBezTo>
                  <a:cubicBezTo>
                    <a:pt x="122433" y="639241"/>
                    <a:pt x="126822" y="639241"/>
                    <a:pt x="130723" y="639241"/>
                  </a:cubicBezTo>
                  <a:lnTo>
                    <a:pt x="260934" y="639241"/>
                  </a:lnTo>
                  <a:lnTo>
                    <a:pt x="260934" y="1752127"/>
                  </a:lnTo>
                  <a:cubicBezTo>
                    <a:pt x="260934" y="1835032"/>
                    <a:pt x="328234" y="1902332"/>
                    <a:pt x="411139" y="1902332"/>
                  </a:cubicBezTo>
                  <a:lnTo>
                    <a:pt x="411139" y="1902332"/>
                  </a:lnTo>
                  <a:lnTo>
                    <a:pt x="411139" y="1902332"/>
                  </a:lnTo>
                  <a:cubicBezTo>
                    <a:pt x="494045" y="1907697"/>
                    <a:pt x="564759" y="1844298"/>
                    <a:pt x="570124" y="1761393"/>
                  </a:cubicBezTo>
                  <a:cubicBezTo>
                    <a:pt x="570611" y="1758467"/>
                    <a:pt x="570611" y="1755053"/>
                    <a:pt x="570611" y="1751639"/>
                  </a:cubicBez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2465680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A82DDB-B8EA-3B41-A916-DFD9F2D48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aphic 114">
            <a:extLst>
              <a:ext uri="{FF2B5EF4-FFF2-40B4-BE49-F238E27FC236}">
                <a16:creationId xmlns:a16="http://schemas.microsoft.com/office/drawing/2014/main" id="{5DAD57F7-95DC-B888-7A36-2A48D9D3EE76}"/>
              </a:ext>
            </a:extLst>
          </p:cNvPr>
          <p:cNvGrpSpPr/>
          <p:nvPr/>
        </p:nvGrpSpPr>
        <p:grpSpPr>
          <a:xfrm>
            <a:off x="10725150" y="6137061"/>
            <a:ext cx="771525" cy="244689"/>
            <a:chOff x="4998187" y="2131283"/>
            <a:chExt cx="7168966" cy="2273631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177A2EE-C18A-7F24-5AE1-6BB11B004C1A}"/>
                </a:ext>
              </a:extLst>
            </p:cNvPr>
            <p:cNvSpPr/>
            <p:nvPr/>
          </p:nvSpPr>
          <p:spPr>
            <a:xfrm>
              <a:off x="10699699" y="2299045"/>
              <a:ext cx="534497" cy="534497"/>
            </a:xfrm>
            <a:custGeom>
              <a:avLst/>
              <a:gdLst>
                <a:gd name="connsiteX0" fmla="*/ 534498 w 534497"/>
                <a:gd name="connsiteY0" fmla="*/ 267249 h 534497"/>
                <a:gd name="connsiteX1" fmla="*/ 267249 w 534497"/>
                <a:gd name="connsiteY1" fmla="*/ 534497 h 534497"/>
                <a:gd name="connsiteX2" fmla="*/ 0 w 534497"/>
                <a:gd name="connsiteY2" fmla="*/ 267249 h 534497"/>
                <a:gd name="connsiteX3" fmla="*/ 267249 w 534497"/>
                <a:gd name="connsiteY3" fmla="*/ 0 h 534497"/>
                <a:gd name="connsiteX4" fmla="*/ 534498 w 534497"/>
                <a:gd name="connsiteY4" fmla="*/ 267249 h 53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4497" h="534497">
                  <a:moveTo>
                    <a:pt x="534498" y="267249"/>
                  </a:moveTo>
                  <a:cubicBezTo>
                    <a:pt x="534498" y="414846"/>
                    <a:pt x="414846" y="534497"/>
                    <a:pt x="267249" y="534497"/>
                  </a:cubicBezTo>
                  <a:cubicBezTo>
                    <a:pt x="119652" y="534497"/>
                    <a:pt x="0" y="414846"/>
                    <a:pt x="0" y="267249"/>
                  </a:cubicBezTo>
                  <a:cubicBezTo>
                    <a:pt x="0" y="119651"/>
                    <a:pt x="119652" y="0"/>
                    <a:pt x="267249" y="0"/>
                  </a:cubicBezTo>
                  <a:cubicBezTo>
                    <a:pt x="414846" y="0"/>
                    <a:pt x="534498" y="119651"/>
                    <a:pt x="534498" y="267249"/>
                  </a:cubicBezTo>
                  <a:close/>
                </a:path>
              </a:pathLst>
            </a:custGeom>
            <a:solidFill>
              <a:srgbClr val="FF4500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EA2FFF3-84F6-D695-043A-9A02FBD33B52}"/>
                </a:ext>
              </a:extLst>
            </p:cNvPr>
            <p:cNvSpPr/>
            <p:nvPr/>
          </p:nvSpPr>
          <p:spPr>
            <a:xfrm>
              <a:off x="5952621" y="2800380"/>
              <a:ext cx="1428414" cy="1604534"/>
            </a:xfrm>
            <a:custGeom>
              <a:avLst/>
              <a:gdLst>
                <a:gd name="connsiteX0" fmla="*/ 1227003 w 1428414"/>
                <a:gd name="connsiteY0" fmla="*/ 903183 h 1604534"/>
                <a:gd name="connsiteX1" fmla="*/ 1427927 w 1428414"/>
                <a:gd name="connsiteY1" fmla="*/ 728594 h 1604534"/>
                <a:gd name="connsiteX2" fmla="*/ 1428415 w 1428414"/>
                <a:gd name="connsiteY2" fmla="*/ 709574 h 1604534"/>
                <a:gd name="connsiteX3" fmla="*/ 1415248 w 1428414"/>
                <a:gd name="connsiteY3" fmla="*/ 601309 h 1604534"/>
                <a:gd name="connsiteX4" fmla="*/ 718840 w 1428414"/>
                <a:gd name="connsiteY4" fmla="*/ 0 h 1604534"/>
                <a:gd name="connsiteX5" fmla="*/ 0 w 1428414"/>
                <a:gd name="connsiteY5" fmla="*/ 801746 h 1604534"/>
                <a:gd name="connsiteX6" fmla="*/ 718353 w 1428414"/>
                <a:gd name="connsiteY6" fmla="*/ 1603980 h 1604534"/>
                <a:gd name="connsiteX7" fmla="*/ 1273821 w 1428414"/>
                <a:gd name="connsiteY7" fmla="*/ 1371844 h 1604534"/>
                <a:gd name="connsiteX8" fmla="*/ 1263579 w 1428414"/>
                <a:gd name="connsiteY8" fmla="*/ 1152388 h 1604534"/>
                <a:gd name="connsiteX9" fmla="*/ 1249437 w 1428414"/>
                <a:gd name="connsiteY9" fmla="*/ 1140684 h 1604534"/>
                <a:gd name="connsiteX10" fmla="*/ 1049975 w 1428414"/>
                <a:gd name="connsiteY10" fmla="*/ 1161166 h 1604534"/>
                <a:gd name="connsiteX11" fmla="*/ 718353 w 1428414"/>
                <a:gd name="connsiteY11" fmla="*/ 1303081 h 1604534"/>
                <a:gd name="connsiteX12" fmla="*/ 308702 w 1428414"/>
                <a:gd name="connsiteY12" fmla="*/ 901233 h 1604534"/>
                <a:gd name="connsiteX13" fmla="*/ 1221151 w 1428414"/>
                <a:gd name="connsiteY13" fmla="*/ 901233 h 1604534"/>
                <a:gd name="connsiteX14" fmla="*/ 1227003 w 1428414"/>
                <a:gd name="connsiteY14" fmla="*/ 903183 h 1604534"/>
                <a:gd name="connsiteX15" fmla="*/ 716890 w 1428414"/>
                <a:gd name="connsiteY15" fmla="*/ 301874 h 1604534"/>
                <a:gd name="connsiteX16" fmla="*/ 1108497 w 1428414"/>
                <a:gd name="connsiteY16" fmla="*/ 635935 h 1604534"/>
                <a:gd name="connsiteX17" fmla="*/ 326258 w 1428414"/>
                <a:gd name="connsiteY17" fmla="*/ 635935 h 1604534"/>
                <a:gd name="connsiteX18" fmla="*/ 716890 w 1428414"/>
                <a:gd name="connsiteY18" fmla="*/ 301874 h 160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428414" h="1604534">
                  <a:moveTo>
                    <a:pt x="1227003" y="903183"/>
                  </a:moveTo>
                  <a:cubicBezTo>
                    <a:pt x="1330391" y="910499"/>
                    <a:pt x="1420125" y="832470"/>
                    <a:pt x="1427927" y="728594"/>
                  </a:cubicBezTo>
                  <a:cubicBezTo>
                    <a:pt x="1428415" y="722742"/>
                    <a:pt x="1428415" y="715914"/>
                    <a:pt x="1428415" y="709574"/>
                  </a:cubicBezTo>
                  <a:cubicBezTo>
                    <a:pt x="1426952" y="673486"/>
                    <a:pt x="1422563" y="636910"/>
                    <a:pt x="1415248" y="601309"/>
                  </a:cubicBezTo>
                  <a:cubicBezTo>
                    <a:pt x="1351849" y="262860"/>
                    <a:pt x="1062655" y="13655"/>
                    <a:pt x="718840" y="0"/>
                  </a:cubicBezTo>
                  <a:cubicBezTo>
                    <a:pt x="327233" y="0"/>
                    <a:pt x="0" y="359908"/>
                    <a:pt x="0" y="801746"/>
                  </a:cubicBezTo>
                  <a:cubicBezTo>
                    <a:pt x="0" y="1243584"/>
                    <a:pt x="321869" y="1603980"/>
                    <a:pt x="718353" y="1603980"/>
                  </a:cubicBezTo>
                  <a:cubicBezTo>
                    <a:pt x="928543" y="1612270"/>
                    <a:pt x="1132393" y="1527414"/>
                    <a:pt x="1273821" y="1371844"/>
                  </a:cubicBezTo>
                  <a:cubicBezTo>
                    <a:pt x="1331854" y="1308446"/>
                    <a:pt x="1326977" y="1210422"/>
                    <a:pt x="1263579" y="1152388"/>
                  </a:cubicBezTo>
                  <a:cubicBezTo>
                    <a:pt x="1258702" y="1147999"/>
                    <a:pt x="1254313" y="1144097"/>
                    <a:pt x="1249437" y="1140684"/>
                  </a:cubicBezTo>
                  <a:cubicBezTo>
                    <a:pt x="1186038" y="1101181"/>
                    <a:pt x="1103620" y="1109472"/>
                    <a:pt x="1049975" y="1161166"/>
                  </a:cubicBezTo>
                  <a:cubicBezTo>
                    <a:pt x="961705" y="1248949"/>
                    <a:pt x="843199" y="1299180"/>
                    <a:pt x="718353" y="1303081"/>
                  </a:cubicBezTo>
                  <a:cubicBezTo>
                    <a:pt x="502798" y="1286012"/>
                    <a:pt x="330160" y="1117275"/>
                    <a:pt x="308702" y="901233"/>
                  </a:cubicBezTo>
                  <a:lnTo>
                    <a:pt x="1221151" y="901233"/>
                  </a:lnTo>
                  <a:lnTo>
                    <a:pt x="1227003" y="903183"/>
                  </a:lnTo>
                  <a:close/>
                  <a:moveTo>
                    <a:pt x="716890" y="301874"/>
                  </a:moveTo>
                  <a:cubicBezTo>
                    <a:pt x="906597" y="314554"/>
                    <a:pt x="1066068" y="450129"/>
                    <a:pt x="1108497" y="635935"/>
                  </a:cubicBezTo>
                  <a:lnTo>
                    <a:pt x="326258" y="635935"/>
                  </a:lnTo>
                  <a:cubicBezTo>
                    <a:pt x="368198" y="449641"/>
                    <a:pt x="526694" y="314066"/>
                    <a:pt x="716890" y="301874"/>
                  </a:cubicBez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0423B09-4385-3126-5D48-889611D44686}"/>
                </a:ext>
              </a:extLst>
            </p:cNvPr>
            <p:cNvSpPr/>
            <p:nvPr/>
          </p:nvSpPr>
          <p:spPr>
            <a:xfrm>
              <a:off x="4998187" y="2799747"/>
              <a:ext cx="970040" cy="1576218"/>
            </a:xfrm>
            <a:custGeom>
              <a:avLst/>
              <a:gdLst>
                <a:gd name="connsiteX0" fmla="*/ 970041 w 970040"/>
                <a:gd name="connsiteY0" fmla="*/ 156202 h 1576218"/>
                <a:gd name="connsiteX1" fmla="*/ 839830 w 970040"/>
                <a:gd name="connsiteY1" fmla="*/ 7948 h 1576218"/>
                <a:gd name="connsiteX2" fmla="*/ 301431 w 970040"/>
                <a:gd name="connsiteY2" fmla="*/ 204970 h 1576218"/>
                <a:gd name="connsiteX3" fmla="*/ 301431 w 970040"/>
                <a:gd name="connsiteY3" fmla="*/ 185463 h 1576218"/>
                <a:gd name="connsiteX4" fmla="*/ 150738 w 970040"/>
                <a:gd name="connsiteY4" fmla="*/ 34770 h 1576218"/>
                <a:gd name="connsiteX5" fmla="*/ 45 w 970040"/>
                <a:gd name="connsiteY5" fmla="*/ 185463 h 1576218"/>
                <a:gd name="connsiteX6" fmla="*/ 45 w 970040"/>
                <a:gd name="connsiteY6" fmla="*/ 1419294 h 1576218"/>
                <a:gd name="connsiteX7" fmla="*/ 140984 w 970040"/>
                <a:gd name="connsiteY7" fmla="*/ 1575839 h 1576218"/>
                <a:gd name="connsiteX8" fmla="*/ 300943 w 970040"/>
                <a:gd name="connsiteY8" fmla="*/ 1436850 h 1576218"/>
                <a:gd name="connsiteX9" fmla="*/ 300943 w 970040"/>
                <a:gd name="connsiteY9" fmla="*/ 1419294 h 1576218"/>
                <a:gd name="connsiteX10" fmla="*/ 300943 w 970040"/>
                <a:gd name="connsiteY10" fmla="*/ 786285 h 1576218"/>
                <a:gd name="connsiteX11" fmla="*/ 734003 w 970040"/>
                <a:gd name="connsiteY11" fmla="*/ 304945 h 1576218"/>
                <a:gd name="connsiteX12" fmla="*/ 801791 w 970040"/>
                <a:gd name="connsiteY12" fmla="*/ 306408 h 1576218"/>
                <a:gd name="connsiteX13" fmla="*/ 832027 w 970040"/>
                <a:gd name="connsiteY13" fmla="*/ 306408 h 1576218"/>
                <a:gd name="connsiteX14" fmla="*/ 970041 w 970040"/>
                <a:gd name="connsiteY14" fmla="*/ 156202 h 1576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0040" h="1576218">
                  <a:moveTo>
                    <a:pt x="970041" y="156202"/>
                  </a:moveTo>
                  <a:cubicBezTo>
                    <a:pt x="970041" y="81100"/>
                    <a:pt x="914445" y="17214"/>
                    <a:pt x="839830" y="7948"/>
                  </a:cubicBezTo>
                  <a:cubicBezTo>
                    <a:pt x="638418" y="-25702"/>
                    <a:pt x="433592" y="48913"/>
                    <a:pt x="301431" y="204970"/>
                  </a:cubicBezTo>
                  <a:lnTo>
                    <a:pt x="301431" y="185463"/>
                  </a:lnTo>
                  <a:cubicBezTo>
                    <a:pt x="301431" y="102070"/>
                    <a:pt x="234131" y="34770"/>
                    <a:pt x="150738" y="34770"/>
                  </a:cubicBezTo>
                  <a:cubicBezTo>
                    <a:pt x="67344" y="34770"/>
                    <a:pt x="45" y="102070"/>
                    <a:pt x="45" y="185463"/>
                  </a:cubicBezTo>
                  <a:lnTo>
                    <a:pt x="45" y="1419294"/>
                  </a:lnTo>
                  <a:cubicBezTo>
                    <a:pt x="-1906" y="1500248"/>
                    <a:pt x="60029" y="1569012"/>
                    <a:pt x="140984" y="1575839"/>
                  </a:cubicBezTo>
                  <a:cubicBezTo>
                    <a:pt x="223402" y="1581691"/>
                    <a:pt x="295579" y="1519268"/>
                    <a:pt x="300943" y="1436850"/>
                  </a:cubicBezTo>
                  <a:cubicBezTo>
                    <a:pt x="301431" y="1430998"/>
                    <a:pt x="301431" y="1425146"/>
                    <a:pt x="300943" y="1419294"/>
                  </a:cubicBezTo>
                  <a:lnTo>
                    <a:pt x="300943" y="786285"/>
                  </a:lnTo>
                  <a:cubicBezTo>
                    <a:pt x="287776" y="533667"/>
                    <a:pt x="481385" y="318600"/>
                    <a:pt x="734003" y="304945"/>
                  </a:cubicBezTo>
                  <a:cubicBezTo>
                    <a:pt x="756436" y="303482"/>
                    <a:pt x="779357" y="303969"/>
                    <a:pt x="801791" y="306408"/>
                  </a:cubicBezTo>
                  <a:lnTo>
                    <a:pt x="832027" y="306408"/>
                  </a:lnTo>
                  <a:cubicBezTo>
                    <a:pt x="910056" y="299580"/>
                    <a:pt x="970041" y="234719"/>
                    <a:pt x="970041" y="156202"/>
                  </a:cubicBez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23F083A-B82A-E049-2078-6D3AC3623760}"/>
                </a:ext>
              </a:extLst>
            </p:cNvPr>
            <p:cNvSpPr/>
            <p:nvPr/>
          </p:nvSpPr>
          <p:spPr>
            <a:xfrm>
              <a:off x="10815767" y="2967166"/>
              <a:ext cx="301386" cy="1402080"/>
            </a:xfrm>
            <a:custGeom>
              <a:avLst/>
              <a:gdLst>
                <a:gd name="connsiteX0" fmla="*/ 301386 w 301386"/>
                <a:gd name="connsiteY0" fmla="*/ 150693 h 1402080"/>
                <a:gd name="connsiteX1" fmla="*/ 150693 w 301386"/>
                <a:gd name="connsiteY1" fmla="*/ 0 h 1402080"/>
                <a:gd name="connsiteX2" fmla="*/ 0 w 301386"/>
                <a:gd name="connsiteY2" fmla="*/ 150693 h 1402080"/>
                <a:gd name="connsiteX3" fmla="*/ 0 w 301386"/>
                <a:gd name="connsiteY3" fmla="*/ 150693 h 1402080"/>
                <a:gd name="connsiteX4" fmla="*/ 0 w 301386"/>
                <a:gd name="connsiteY4" fmla="*/ 1251387 h 1402080"/>
                <a:gd name="connsiteX5" fmla="*/ 150693 w 301386"/>
                <a:gd name="connsiteY5" fmla="*/ 1402080 h 1402080"/>
                <a:gd name="connsiteX6" fmla="*/ 301386 w 301386"/>
                <a:gd name="connsiteY6" fmla="*/ 1251387 h 1402080"/>
                <a:gd name="connsiteX7" fmla="*/ 301386 w 301386"/>
                <a:gd name="connsiteY7" fmla="*/ 150693 h 140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1386" h="1402080">
                  <a:moveTo>
                    <a:pt x="301386" y="150693"/>
                  </a:moveTo>
                  <a:cubicBezTo>
                    <a:pt x="301386" y="67300"/>
                    <a:pt x="234086" y="0"/>
                    <a:pt x="150693" y="0"/>
                  </a:cubicBezTo>
                  <a:cubicBezTo>
                    <a:pt x="67300" y="0"/>
                    <a:pt x="0" y="67300"/>
                    <a:pt x="0" y="150693"/>
                  </a:cubicBezTo>
                  <a:lnTo>
                    <a:pt x="0" y="150693"/>
                  </a:lnTo>
                  <a:lnTo>
                    <a:pt x="0" y="1251387"/>
                  </a:lnTo>
                  <a:cubicBezTo>
                    <a:pt x="0" y="1334780"/>
                    <a:pt x="67300" y="1402080"/>
                    <a:pt x="150693" y="1402080"/>
                  </a:cubicBezTo>
                  <a:cubicBezTo>
                    <a:pt x="234086" y="1402080"/>
                    <a:pt x="301386" y="1334780"/>
                    <a:pt x="301386" y="1251387"/>
                  </a:cubicBezTo>
                  <a:lnTo>
                    <a:pt x="301386" y="150693"/>
                  </a:ln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1173E4F-1ED9-5485-45B3-046263EC1003}"/>
                </a:ext>
              </a:extLst>
            </p:cNvPr>
            <p:cNvSpPr/>
            <p:nvPr/>
          </p:nvSpPr>
          <p:spPr>
            <a:xfrm>
              <a:off x="7489301" y="2131283"/>
              <a:ext cx="1404030" cy="2273316"/>
            </a:xfrm>
            <a:custGeom>
              <a:avLst/>
              <a:gdLst>
                <a:gd name="connsiteX0" fmla="*/ 1404031 w 1404030"/>
                <a:gd name="connsiteY0" fmla="*/ 150205 h 2273316"/>
                <a:gd name="connsiteX1" fmla="*/ 1253826 w 1404030"/>
                <a:gd name="connsiteY1" fmla="*/ 0 h 2273316"/>
                <a:gd name="connsiteX2" fmla="*/ 1253826 w 1404030"/>
                <a:gd name="connsiteY2" fmla="*/ 0 h 2273316"/>
                <a:gd name="connsiteX3" fmla="*/ 1253826 w 1404030"/>
                <a:gd name="connsiteY3" fmla="*/ 0 h 2273316"/>
                <a:gd name="connsiteX4" fmla="*/ 1103620 w 1404030"/>
                <a:gd name="connsiteY4" fmla="*/ 150205 h 2273316"/>
                <a:gd name="connsiteX5" fmla="*/ 1103620 w 1404030"/>
                <a:gd name="connsiteY5" fmla="*/ 823204 h 2273316"/>
                <a:gd name="connsiteX6" fmla="*/ 718840 w 1404030"/>
                <a:gd name="connsiteY6" fmla="*/ 669097 h 2273316"/>
                <a:gd name="connsiteX7" fmla="*/ 0 w 1404030"/>
                <a:gd name="connsiteY7" fmla="*/ 1470843 h 2273316"/>
                <a:gd name="connsiteX8" fmla="*/ 718840 w 1404030"/>
                <a:gd name="connsiteY8" fmla="*/ 2273077 h 2273316"/>
                <a:gd name="connsiteX9" fmla="*/ 1110448 w 1404030"/>
                <a:gd name="connsiteY9" fmla="*/ 2117507 h 2273316"/>
                <a:gd name="connsiteX10" fmla="*/ 1296741 w 1404030"/>
                <a:gd name="connsiteY10" fmla="*/ 2218944 h 2273316"/>
                <a:gd name="connsiteX11" fmla="*/ 1403543 w 1404030"/>
                <a:gd name="connsiteY11" fmla="*/ 2085807 h 2273316"/>
                <a:gd name="connsiteX12" fmla="*/ 1404031 w 1404030"/>
                <a:gd name="connsiteY12" fmla="*/ 150205 h 2273316"/>
                <a:gd name="connsiteX13" fmla="*/ 1404031 w 1404030"/>
                <a:gd name="connsiteY13" fmla="*/ 150205 h 2273316"/>
                <a:gd name="connsiteX14" fmla="*/ 717865 w 1404030"/>
                <a:gd name="connsiteY14" fmla="*/ 1976079 h 2273316"/>
                <a:gd name="connsiteX15" fmla="*/ 299436 w 1404030"/>
                <a:gd name="connsiteY15" fmla="*/ 1474257 h 2273316"/>
                <a:gd name="connsiteX16" fmla="*/ 717865 w 1404030"/>
                <a:gd name="connsiteY16" fmla="*/ 972434 h 2273316"/>
                <a:gd name="connsiteX17" fmla="*/ 1136294 w 1404030"/>
                <a:gd name="connsiteY17" fmla="*/ 1474257 h 2273316"/>
                <a:gd name="connsiteX18" fmla="*/ 718840 w 1404030"/>
                <a:gd name="connsiteY18" fmla="*/ 1973641 h 2273316"/>
                <a:gd name="connsiteX19" fmla="*/ 717865 w 1404030"/>
                <a:gd name="connsiteY19" fmla="*/ 1976079 h 22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4030" h="2273316">
                  <a:moveTo>
                    <a:pt x="1404031" y="150205"/>
                  </a:moveTo>
                  <a:cubicBezTo>
                    <a:pt x="1404031" y="67300"/>
                    <a:pt x="1336731" y="0"/>
                    <a:pt x="1253826" y="0"/>
                  </a:cubicBezTo>
                  <a:lnTo>
                    <a:pt x="1253826" y="0"/>
                  </a:lnTo>
                  <a:lnTo>
                    <a:pt x="1253826" y="0"/>
                  </a:lnTo>
                  <a:cubicBezTo>
                    <a:pt x="1170920" y="0"/>
                    <a:pt x="1103620" y="67300"/>
                    <a:pt x="1103620" y="150205"/>
                  </a:cubicBezTo>
                  <a:lnTo>
                    <a:pt x="1103620" y="823204"/>
                  </a:lnTo>
                  <a:cubicBezTo>
                    <a:pt x="1002182" y="720791"/>
                    <a:pt x="862706" y="665196"/>
                    <a:pt x="718840" y="669097"/>
                  </a:cubicBezTo>
                  <a:cubicBezTo>
                    <a:pt x="327234" y="669097"/>
                    <a:pt x="0" y="1029005"/>
                    <a:pt x="0" y="1470843"/>
                  </a:cubicBezTo>
                  <a:cubicBezTo>
                    <a:pt x="0" y="1912681"/>
                    <a:pt x="322357" y="2273077"/>
                    <a:pt x="718840" y="2273077"/>
                  </a:cubicBezTo>
                  <a:cubicBezTo>
                    <a:pt x="865144" y="2277466"/>
                    <a:pt x="1006572" y="2221383"/>
                    <a:pt x="1110448" y="2117507"/>
                  </a:cubicBezTo>
                  <a:cubicBezTo>
                    <a:pt x="1133856" y="2196999"/>
                    <a:pt x="1217250" y="2242353"/>
                    <a:pt x="1296741" y="2218944"/>
                  </a:cubicBezTo>
                  <a:cubicBezTo>
                    <a:pt x="1356726" y="2201388"/>
                    <a:pt x="1399642" y="2148718"/>
                    <a:pt x="1403543" y="2085807"/>
                  </a:cubicBezTo>
                  <a:lnTo>
                    <a:pt x="1404031" y="150205"/>
                  </a:lnTo>
                  <a:lnTo>
                    <a:pt x="1404031" y="150205"/>
                  </a:lnTo>
                  <a:close/>
                  <a:moveTo>
                    <a:pt x="717865" y="1976079"/>
                  </a:moveTo>
                  <a:cubicBezTo>
                    <a:pt x="487192" y="1976079"/>
                    <a:pt x="299436" y="1751747"/>
                    <a:pt x="299436" y="1474257"/>
                  </a:cubicBezTo>
                  <a:cubicBezTo>
                    <a:pt x="299436" y="1196767"/>
                    <a:pt x="485730" y="972434"/>
                    <a:pt x="717865" y="972434"/>
                  </a:cubicBezTo>
                  <a:cubicBezTo>
                    <a:pt x="950001" y="972434"/>
                    <a:pt x="1136294" y="1196767"/>
                    <a:pt x="1136294" y="1474257"/>
                  </a:cubicBezTo>
                  <a:cubicBezTo>
                    <a:pt x="1136294" y="1751747"/>
                    <a:pt x="950001" y="1973641"/>
                    <a:pt x="718840" y="1973641"/>
                  </a:cubicBezTo>
                  <a:lnTo>
                    <a:pt x="717865" y="1976079"/>
                  </a:ln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5FD94C4-9727-B667-6C95-3A6A162FB110}"/>
                </a:ext>
              </a:extLst>
            </p:cNvPr>
            <p:cNvSpPr/>
            <p:nvPr/>
          </p:nvSpPr>
          <p:spPr>
            <a:xfrm>
              <a:off x="9060606" y="2131283"/>
              <a:ext cx="1404030" cy="2273316"/>
            </a:xfrm>
            <a:custGeom>
              <a:avLst/>
              <a:gdLst>
                <a:gd name="connsiteX0" fmla="*/ 1404031 w 1404030"/>
                <a:gd name="connsiteY0" fmla="*/ 150205 h 2273316"/>
                <a:gd name="connsiteX1" fmla="*/ 1253825 w 1404030"/>
                <a:gd name="connsiteY1" fmla="*/ 0 h 2273316"/>
                <a:gd name="connsiteX2" fmla="*/ 1253825 w 1404030"/>
                <a:gd name="connsiteY2" fmla="*/ 0 h 2273316"/>
                <a:gd name="connsiteX3" fmla="*/ 1103620 w 1404030"/>
                <a:gd name="connsiteY3" fmla="*/ 150205 h 2273316"/>
                <a:gd name="connsiteX4" fmla="*/ 1103620 w 1404030"/>
                <a:gd name="connsiteY4" fmla="*/ 150205 h 2273316"/>
                <a:gd name="connsiteX5" fmla="*/ 1103620 w 1404030"/>
                <a:gd name="connsiteY5" fmla="*/ 823204 h 2273316"/>
                <a:gd name="connsiteX6" fmla="*/ 718840 w 1404030"/>
                <a:gd name="connsiteY6" fmla="*/ 669097 h 2273316"/>
                <a:gd name="connsiteX7" fmla="*/ 0 w 1404030"/>
                <a:gd name="connsiteY7" fmla="*/ 1470843 h 2273316"/>
                <a:gd name="connsiteX8" fmla="*/ 718840 w 1404030"/>
                <a:gd name="connsiteY8" fmla="*/ 2273077 h 2273316"/>
                <a:gd name="connsiteX9" fmla="*/ 1110448 w 1404030"/>
                <a:gd name="connsiteY9" fmla="*/ 2117507 h 2273316"/>
                <a:gd name="connsiteX10" fmla="*/ 1296741 w 1404030"/>
                <a:gd name="connsiteY10" fmla="*/ 2218944 h 2273316"/>
                <a:gd name="connsiteX11" fmla="*/ 1403543 w 1404030"/>
                <a:gd name="connsiteY11" fmla="*/ 2085807 h 2273316"/>
                <a:gd name="connsiteX12" fmla="*/ 1404031 w 1404030"/>
                <a:gd name="connsiteY12" fmla="*/ 150205 h 2273316"/>
                <a:gd name="connsiteX13" fmla="*/ 1404031 w 1404030"/>
                <a:gd name="connsiteY13" fmla="*/ 150205 h 2273316"/>
                <a:gd name="connsiteX14" fmla="*/ 718352 w 1404030"/>
                <a:gd name="connsiteY14" fmla="*/ 1976079 h 2273316"/>
                <a:gd name="connsiteX15" fmla="*/ 299923 w 1404030"/>
                <a:gd name="connsiteY15" fmla="*/ 1474257 h 2273316"/>
                <a:gd name="connsiteX16" fmla="*/ 718352 w 1404030"/>
                <a:gd name="connsiteY16" fmla="*/ 972434 h 2273316"/>
                <a:gd name="connsiteX17" fmla="*/ 1136782 w 1404030"/>
                <a:gd name="connsiteY17" fmla="*/ 1474257 h 2273316"/>
                <a:gd name="connsiteX18" fmla="*/ 719328 w 1404030"/>
                <a:gd name="connsiteY18" fmla="*/ 1973641 h 2273316"/>
                <a:gd name="connsiteX19" fmla="*/ 718352 w 1404030"/>
                <a:gd name="connsiteY19" fmla="*/ 1976079 h 22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4030" h="2273316">
                  <a:moveTo>
                    <a:pt x="1404031" y="150205"/>
                  </a:moveTo>
                  <a:cubicBezTo>
                    <a:pt x="1404031" y="67300"/>
                    <a:pt x="1336731" y="0"/>
                    <a:pt x="1253825" y="0"/>
                  </a:cubicBezTo>
                  <a:lnTo>
                    <a:pt x="1253825" y="0"/>
                  </a:lnTo>
                  <a:cubicBezTo>
                    <a:pt x="1170920" y="0"/>
                    <a:pt x="1103620" y="67300"/>
                    <a:pt x="1103620" y="150205"/>
                  </a:cubicBezTo>
                  <a:lnTo>
                    <a:pt x="1103620" y="150205"/>
                  </a:lnTo>
                  <a:lnTo>
                    <a:pt x="1103620" y="823204"/>
                  </a:lnTo>
                  <a:cubicBezTo>
                    <a:pt x="1002182" y="720791"/>
                    <a:pt x="862706" y="665196"/>
                    <a:pt x="718840" y="669097"/>
                  </a:cubicBezTo>
                  <a:cubicBezTo>
                    <a:pt x="327233" y="669097"/>
                    <a:pt x="0" y="1029005"/>
                    <a:pt x="0" y="1470843"/>
                  </a:cubicBezTo>
                  <a:cubicBezTo>
                    <a:pt x="0" y="1912681"/>
                    <a:pt x="322356" y="2273077"/>
                    <a:pt x="718840" y="2273077"/>
                  </a:cubicBezTo>
                  <a:cubicBezTo>
                    <a:pt x="865144" y="2277466"/>
                    <a:pt x="1006572" y="2221383"/>
                    <a:pt x="1110448" y="2117507"/>
                  </a:cubicBezTo>
                  <a:cubicBezTo>
                    <a:pt x="1133855" y="2196999"/>
                    <a:pt x="1217249" y="2242353"/>
                    <a:pt x="1296741" y="2218944"/>
                  </a:cubicBezTo>
                  <a:cubicBezTo>
                    <a:pt x="1356726" y="2201388"/>
                    <a:pt x="1399641" y="2148718"/>
                    <a:pt x="1403543" y="2085807"/>
                  </a:cubicBezTo>
                  <a:lnTo>
                    <a:pt x="1404031" y="150205"/>
                  </a:lnTo>
                  <a:lnTo>
                    <a:pt x="1404031" y="150205"/>
                  </a:lnTo>
                  <a:close/>
                  <a:moveTo>
                    <a:pt x="718352" y="1976079"/>
                  </a:moveTo>
                  <a:cubicBezTo>
                    <a:pt x="487680" y="1976079"/>
                    <a:pt x="299923" y="1751747"/>
                    <a:pt x="299923" y="1474257"/>
                  </a:cubicBezTo>
                  <a:cubicBezTo>
                    <a:pt x="299923" y="1196767"/>
                    <a:pt x="486217" y="972434"/>
                    <a:pt x="718352" y="972434"/>
                  </a:cubicBezTo>
                  <a:cubicBezTo>
                    <a:pt x="950488" y="972434"/>
                    <a:pt x="1136782" y="1196767"/>
                    <a:pt x="1136782" y="1474257"/>
                  </a:cubicBezTo>
                  <a:cubicBezTo>
                    <a:pt x="1136782" y="1751747"/>
                    <a:pt x="950488" y="1973641"/>
                    <a:pt x="719328" y="1973641"/>
                  </a:cubicBezTo>
                  <a:lnTo>
                    <a:pt x="718352" y="1976079"/>
                  </a:ln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477B47F-E848-3981-C849-4E9478315551}"/>
                </a:ext>
              </a:extLst>
            </p:cNvPr>
            <p:cNvSpPr/>
            <p:nvPr/>
          </p:nvSpPr>
          <p:spPr>
            <a:xfrm>
              <a:off x="11327318" y="2466427"/>
              <a:ext cx="839835" cy="1902649"/>
            </a:xfrm>
            <a:custGeom>
              <a:avLst/>
              <a:gdLst>
                <a:gd name="connsiteX0" fmla="*/ 570611 w 839835"/>
                <a:gd name="connsiteY0" fmla="*/ 1751639 h 1902649"/>
                <a:gd name="connsiteX1" fmla="*/ 570611 w 839835"/>
                <a:gd name="connsiteY1" fmla="*/ 635827 h 1902649"/>
                <a:gd name="connsiteX2" fmla="*/ 700821 w 839835"/>
                <a:gd name="connsiteY2" fmla="*/ 635827 h 1902649"/>
                <a:gd name="connsiteX3" fmla="*/ 838835 w 839835"/>
                <a:gd name="connsiteY3" fmla="*/ 513419 h 1902649"/>
                <a:gd name="connsiteX4" fmla="*/ 839323 w 839835"/>
                <a:gd name="connsiteY4" fmla="*/ 505129 h 1902649"/>
                <a:gd name="connsiteX5" fmla="*/ 721304 w 839835"/>
                <a:gd name="connsiteY5" fmla="*/ 363702 h 1902649"/>
                <a:gd name="connsiteX6" fmla="*/ 709112 w 839835"/>
                <a:gd name="connsiteY6" fmla="*/ 363214 h 1902649"/>
                <a:gd name="connsiteX7" fmla="*/ 571099 w 839835"/>
                <a:gd name="connsiteY7" fmla="*/ 363214 h 1902649"/>
                <a:gd name="connsiteX8" fmla="*/ 571099 w 839835"/>
                <a:gd name="connsiteY8" fmla="*/ 155950 h 1902649"/>
                <a:gd name="connsiteX9" fmla="*/ 430159 w 839835"/>
                <a:gd name="connsiteY9" fmla="*/ 380 h 1902649"/>
                <a:gd name="connsiteX10" fmla="*/ 270200 w 839835"/>
                <a:gd name="connsiteY10" fmla="*/ 139369 h 1902649"/>
                <a:gd name="connsiteX11" fmla="*/ 269712 w 839835"/>
                <a:gd name="connsiteY11" fmla="*/ 150098 h 1902649"/>
                <a:gd name="connsiteX12" fmla="*/ 269712 w 839835"/>
                <a:gd name="connsiteY12" fmla="*/ 366628 h 1902649"/>
                <a:gd name="connsiteX13" fmla="*/ 139014 w 839835"/>
                <a:gd name="connsiteY13" fmla="*/ 366628 h 1902649"/>
                <a:gd name="connsiteX14" fmla="*/ 1000 w 839835"/>
                <a:gd name="connsiteY14" fmla="*/ 489035 h 1902649"/>
                <a:gd name="connsiteX15" fmla="*/ 513 w 839835"/>
                <a:gd name="connsiteY15" fmla="*/ 497326 h 1902649"/>
                <a:gd name="connsiteX16" fmla="*/ 118531 w 839835"/>
                <a:gd name="connsiteY16" fmla="*/ 638753 h 1902649"/>
                <a:gd name="connsiteX17" fmla="*/ 130723 w 839835"/>
                <a:gd name="connsiteY17" fmla="*/ 639241 h 1902649"/>
                <a:gd name="connsiteX18" fmla="*/ 260934 w 839835"/>
                <a:gd name="connsiteY18" fmla="*/ 639241 h 1902649"/>
                <a:gd name="connsiteX19" fmla="*/ 260934 w 839835"/>
                <a:gd name="connsiteY19" fmla="*/ 1752127 h 1902649"/>
                <a:gd name="connsiteX20" fmla="*/ 411139 w 839835"/>
                <a:gd name="connsiteY20" fmla="*/ 1902332 h 1902649"/>
                <a:gd name="connsiteX21" fmla="*/ 411139 w 839835"/>
                <a:gd name="connsiteY21" fmla="*/ 1902332 h 1902649"/>
                <a:gd name="connsiteX22" fmla="*/ 411139 w 839835"/>
                <a:gd name="connsiteY22" fmla="*/ 1902332 h 1902649"/>
                <a:gd name="connsiteX23" fmla="*/ 570124 w 839835"/>
                <a:gd name="connsiteY23" fmla="*/ 1761393 h 1902649"/>
                <a:gd name="connsiteX24" fmla="*/ 570611 w 839835"/>
                <a:gd name="connsiteY24" fmla="*/ 1751639 h 1902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839835" h="1902649">
                  <a:moveTo>
                    <a:pt x="570611" y="1751639"/>
                  </a:moveTo>
                  <a:lnTo>
                    <a:pt x="570611" y="635827"/>
                  </a:lnTo>
                  <a:lnTo>
                    <a:pt x="700821" y="635827"/>
                  </a:lnTo>
                  <a:cubicBezTo>
                    <a:pt x="772998" y="640216"/>
                    <a:pt x="834446" y="585108"/>
                    <a:pt x="838835" y="513419"/>
                  </a:cubicBezTo>
                  <a:cubicBezTo>
                    <a:pt x="838835" y="510981"/>
                    <a:pt x="839323" y="508055"/>
                    <a:pt x="839323" y="505129"/>
                  </a:cubicBezTo>
                  <a:cubicBezTo>
                    <a:pt x="845663" y="433440"/>
                    <a:pt x="792505" y="370042"/>
                    <a:pt x="721304" y="363702"/>
                  </a:cubicBezTo>
                  <a:cubicBezTo>
                    <a:pt x="717403" y="363214"/>
                    <a:pt x="713013" y="363214"/>
                    <a:pt x="709112" y="363214"/>
                  </a:cubicBezTo>
                  <a:lnTo>
                    <a:pt x="571099" y="363214"/>
                  </a:lnTo>
                  <a:lnTo>
                    <a:pt x="571099" y="155950"/>
                  </a:lnTo>
                  <a:cubicBezTo>
                    <a:pt x="572074" y="75483"/>
                    <a:pt x="510626" y="7695"/>
                    <a:pt x="430159" y="380"/>
                  </a:cubicBezTo>
                  <a:cubicBezTo>
                    <a:pt x="347741" y="-5472"/>
                    <a:pt x="276052" y="56951"/>
                    <a:pt x="270200" y="139369"/>
                  </a:cubicBezTo>
                  <a:cubicBezTo>
                    <a:pt x="269712" y="142783"/>
                    <a:pt x="269712" y="146684"/>
                    <a:pt x="269712" y="150098"/>
                  </a:cubicBezTo>
                  <a:lnTo>
                    <a:pt x="269712" y="366628"/>
                  </a:lnTo>
                  <a:lnTo>
                    <a:pt x="139014" y="366628"/>
                  </a:lnTo>
                  <a:cubicBezTo>
                    <a:pt x="66837" y="362239"/>
                    <a:pt x="5390" y="417347"/>
                    <a:pt x="1000" y="489035"/>
                  </a:cubicBezTo>
                  <a:cubicBezTo>
                    <a:pt x="1000" y="491474"/>
                    <a:pt x="513" y="494400"/>
                    <a:pt x="513" y="497326"/>
                  </a:cubicBezTo>
                  <a:cubicBezTo>
                    <a:pt x="-5827" y="569015"/>
                    <a:pt x="47330" y="632413"/>
                    <a:pt x="118531" y="638753"/>
                  </a:cubicBezTo>
                  <a:cubicBezTo>
                    <a:pt x="122433" y="639241"/>
                    <a:pt x="126822" y="639241"/>
                    <a:pt x="130723" y="639241"/>
                  </a:cubicBezTo>
                  <a:lnTo>
                    <a:pt x="260934" y="639241"/>
                  </a:lnTo>
                  <a:lnTo>
                    <a:pt x="260934" y="1752127"/>
                  </a:lnTo>
                  <a:cubicBezTo>
                    <a:pt x="260934" y="1835032"/>
                    <a:pt x="328234" y="1902332"/>
                    <a:pt x="411139" y="1902332"/>
                  </a:cubicBezTo>
                  <a:lnTo>
                    <a:pt x="411139" y="1902332"/>
                  </a:lnTo>
                  <a:lnTo>
                    <a:pt x="411139" y="1902332"/>
                  </a:lnTo>
                  <a:cubicBezTo>
                    <a:pt x="494045" y="1907697"/>
                    <a:pt x="564759" y="1844298"/>
                    <a:pt x="570124" y="1761393"/>
                  </a:cubicBezTo>
                  <a:cubicBezTo>
                    <a:pt x="570611" y="1758467"/>
                    <a:pt x="570611" y="1755053"/>
                    <a:pt x="570611" y="1751639"/>
                  </a:cubicBezTo>
                  <a:close/>
                </a:path>
              </a:pathLst>
            </a:custGeom>
            <a:solidFill>
              <a:srgbClr val="D7DADB"/>
            </a:solidFill>
            <a:ln w="4877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</p:grpSp>
      <p:sp>
        <p:nvSpPr>
          <p:cNvPr id="2" name="TextBox 8">
            <a:extLst>
              <a:ext uri="{FF2B5EF4-FFF2-40B4-BE49-F238E27FC236}">
                <a16:creationId xmlns:a16="http://schemas.microsoft.com/office/drawing/2014/main" id="{4B9CAD2C-A840-397F-D1DA-31926C04F8A2}"/>
              </a:ext>
            </a:extLst>
          </p:cNvPr>
          <p:cNvSpPr txBox="1"/>
          <p:nvPr/>
        </p:nvSpPr>
        <p:spPr>
          <a:xfrm>
            <a:off x="3436671" y="43068"/>
            <a:ext cx="5159361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4800" b="1">
                <a:solidFill>
                  <a:srgbClr val="FF4500"/>
                </a:solidFill>
              </a:rPr>
              <a:t>r/ </a:t>
            </a:r>
            <a:r>
              <a:rPr lang="en-US" sz="4800" b="1">
                <a:solidFill>
                  <a:srgbClr val="ECF5F5"/>
                </a:solidFill>
              </a:rPr>
              <a:t>Data Preparation</a:t>
            </a:r>
            <a:endParaRPr lang="en-IN" sz="4800" b="1">
              <a:solidFill>
                <a:srgbClr val="ECF5F5"/>
              </a:solidFill>
              <a:cs typeface="Calibri"/>
            </a:endParaRPr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434F156E-B13F-B3BD-ECAE-019661E4E998}"/>
              </a:ext>
            </a:extLst>
          </p:cNvPr>
          <p:cNvSpPr txBox="1"/>
          <p:nvPr/>
        </p:nvSpPr>
        <p:spPr>
          <a:xfrm>
            <a:off x="324754" y="643441"/>
            <a:ext cx="10210568" cy="44159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sz="2800" b="1" u="sng">
                <a:solidFill>
                  <a:srgbClr val="D7DADB"/>
                </a:solidFill>
                <a:latin typeface="Calibri Light"/>
                <a:cs typeface="Calibri Light"/>
              </a:rPr>
              <a:t>Our Process</a:t>
            </a:r>
            <a:r>
              <a:rPr lang="en-US" sz="2800" b="1">
                <a:solidFill>
                  <a:srgbClr val="D7DADB"/>
                </a:solidFill>
                <a:latin typeface="Calibri Light"/>
                <a:cs typeface="Calibri Light"/>
              </a:rPr>
              <a:t>:</a:t>
            </a:r>
            <a:endParaRPr lang="en-US" sz="2400" b="1" u="sng">
              <a:solidFill>
                <a:srgbClr val="D7DADB"/>
              </a:solidFill>
              <a:latin typeface="Calibri Light"/>
              <a:cs typeface="Calibri Light"/>
            </a:endParaRPr>
          </a:p>
          <a:p>
            <a:pPr>
              <a:lnSpc>
                <a:spcPct val="120000"/>
              </a:lnSpc>
            </a:pPr>
            <a:endParaRPr lang="en-US" sz="2000" b="1">
              <a:solidFill>
                <a:srgbClr val="D7DADB"/>
              </a:solidFill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r>
              <a:rPr lang="en-US" sz="3600" b="1">
                <a:solidFill>
                  <a:srgbClr val="D7DADB"/>
                </a:solidFill>
                <a:latin typeface="+mj-lt"/>
                <a:cs typeface="Calibri Light"/>
              </a:rPr>
              <a:t> Step 1  - </a:t>
            </a:r>
            <a:r>
              <a:rPr lang="en-US" sz="2800" b="1">
                <a:solidFill>
                  <a:srgbClr val="D7DADB"/>
                </a:solidFill>
                <a:latin typeface="+mj-lt"/>
                <a:cs typeface="Calibri Light"/>
              </a:rPr>
              <a:t>Download and store data in the cloud</a:t>
            </a:r>
            <a:endParaRPr lang="en-US" sz="2800">
              <a:solidFill>
                <a:srgbClr val="000000"/>
              </a:solidFill>
              <a:latin typeface="Calibri"/>
              <a:cs typeface="Calibri"/>
            </a:endParaRPr>
          </a:p>
          <a:p>
            <a:pPr>
              <a:lnSpc>
                <a:spcPct val="120000"/>
              </a:lnSpc>
            </a:pPr>
            <a:endParaRPr lang="en-US" sz="2000" b="1">
              <a:solidFill>
                <a:srgbClr val="D7DADB"/>
              </a:solidFill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r>
              <a:rPr lang="en-US" sz="2000" b="1">
                <a:solidFill>
                  <a:srgbClr val="D7DADB"/>
                </a:solidFill>
                <a:latin typeface="+mj-lt"/>
                <a:cs typeface="Calibri Light"/>
              </a:rPr>
              <a:t>            </a:t>
            </a:r>
            <a:endParaRPr lang="en-US" sz="3600" b="1">
              <a:solidFill>
                <a:srgbClr val="D7DADB"/>
              </a:solidFill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r>
              <a:rPr lang="en-US" sz="2800" b="1">
                <a:solidFill>
                  <a:srgbClr val="D7DADB"/>
                </a:solidFill>
                <a:latin typeface="+mj-lt"/>
                <a:cs typeface="Calibri Light"/>
              </a:rPr>
              <a:t>                                             </a:t>
            </a:r>
          </a:p>
          <a:p>
            <a:pPr>
              <a:lnSpc>
                <a:spcPct val="120000"/>
              </a:lnSpc>
            </a:pPr>
            <a:r>
              <a:rPr lang="en-US" sz="2800" b="1">
                <a:solidFill>
                  <a:srgbClr val="D7DADB"/>
                </a:solidFill>
                <a:latin typeface="+mj-lt"/>
                <a:cs typeface="Calibri Light"/>
              </a:rPr>
              <a:t>              </a:t>
            </a:r>
          </a:p>
          <a:p>
            <a:pPr>
              <a:lnSpc>
                <a:spcPct val="120000"/>
              </a:lnSpc>
            </a:pPr>
            <a:endParaRPr lang="en-US" sz="2800" b="1">
              <a:solidFill>
                <a:srgbClr val="D7DADB"/>
              </a:solidFill>
              <a:latin typeface="+mj-lt"/>
              <a:cs typeface="Calibri Light"/>
            </a:endParaRPr>
          </a:p>
          <a:p>
            <a:pPr>
              <a:lnSpc>
                <a:spcPct val="120000"/>
              </a:lnSpc>
            </a:pPr>
            <a:r>
              <a:rPr lang="en-US" sz="2800" b="1">
                <a:solidFill>
                  <a:srgbClr val="D7DADB"/>
                </a:solidFill>
                <a:latin typeface="+mj-lt"/>
                <a:cs typeface="Calibri Light"/>
              </a:rPr>
              <a:t>          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7955E72-0246-BBDD-5EB8-2ADE49A89E53}"/>
              </a:ext>
            </a:extLst>
          </p:cNvPr>
          <p:cNvSpPr/>
          <p:nvPr/>
        </p:nvSpPr>
        <p:spPr>
          <a:xfrm rot="3816187">
            <a:off x="-203107" y="4235785"/>
            <a:ext cx="5314950" cy="5314950"/>
          </a:xfrm>
          <a:prstGeom prst="ellipse">
            <a:avLst/>
          </a:prstGeom>
          <a:solidFill>
            <a:srgbClr val="D7D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IN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D4ED0DC-3606-7E63-D86B-00BF022E5687}"/>
              </a:ext>
            </a:extLst>
          </p:cNvPr>
          <p:cNvGrpSpPr/>
          <p:nvPr/>
        </p:nvGrpSpPr>
        <p:grpSpPr>
          <a:xfrm>
            <a:off x="3866894" y="5588246"/>
            <a:ext cx="1819223" cy="1671611"/>
            <a:chOff x="3890707" y="5897808"/>
            <a:chExt cx="1819223" cy="167161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DF8817F-FF76-81CD-5533-7B344E8F0F14}"/>
                </a:ext>
              </a:extLst>
            </p:cNvPr>
            <p:cNvSpPr/>
            <p:nvPr/>
          </p:nvSpPr>
          <p:spPr>
            <a:xfrm>
              <a:off x="3994434" y="5897808"/>
              <a:ext cx="1715496" cy="1671611"/>
            </a:xfrm>
            <a:prstGeom prst="ellipse">
              <a:avLst/>
            </a:prstGeom>
            <a:solidFill>
              <a:srgbClr val="FF4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F90E08B-C81E-3083-4C01-4962C2419022}"/>
                </a:ext>
              </a:extLst>
            </p:cNvPr>
            <p:cNvSpPr/>
            <p:nvPr/>
          </p:nvSpPr>
          <p:spPr>
            <a:xfrm>
              <a:off x="3890707" y="6145158"/>
              <a:ext cx="410921" cy="3750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16" name="TextBox 5">
            <a:extLst>
              <a:ext uri="{FF2B5EF4-FFF2-40B4-BE49-F238E27FC236}">
                <a16:creationId xmlns:a16="http://schemas.microsoft.com/office/drawing/2014/main" id="{02AFEFA8-CBFF-CDBF-A91B-0C7D3F0FA99D}"/>
              </a:ext>
            </a:extLst>
          </p:cNvPr>
          <p:cNvSpPr txBox="1"/>
          <p:nvPr/>
        </p:nvSpPr>
        <p:spPr>
          <a:xfrm>
            <a:off x="816686" y="2799127"/>
            <a:ext cx="10399105" cy="107721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>
                <a:solidFill>
                  <a:srgbClr val="D7DADB"/>
                </a:solidFill>
                <a:latin typeface="Calibri Light"/>
              </a:rPr>
              <a:t>Step 2  -</a:t>
            </a:r>
            <a:r>
              <a:rPr lang="en-US" sz="2000" b="1">
                <a:solidFill>
                  <a:srgbClr val="D7DADB"/>
                </a:solidFill>
                <a:latin typeface="Calibri Light"/>
              </a:rPr>
              <a:t>  </a:t>
            </a:r>
            <a:r>
              <a:rPr lang="en-US" sz="2800" b="1">
                <a:solidFill>
                  <a:srgbClr val="D7DADB"/>
                </a:solidFill>
                <a:latin typeface="Calibri Light"/>
              </a:rPr>
              <a:t>Transform / transport data to a place in which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pPr algn="ctr"/>
            <a:r>
              <a:rPr lang="en-US" sz="2800" b="1">
                <a:solidFill>
                  <a:srgbClr val="D7DADB"/>
                </a:solidFill>
                <a:latin typeface="Calibri Light"/>
              </a:rPr>
              <a:t> </a:t>
            </a:r>
            <a:r>
              <a:rPr lang="en-US" sz="2800">
                <a:solidFill>
                  <a:srgbClr val="D7DADB"/>
                </a:solidFill>
              </a:rPr>
              <a:t>it </a:t>
            </a:r>
            <a:r>
              <a:rPr lang="en-US" sz="2800" b="1">
                <a:solidFill>
                  <a:srgbClr val="D7DADB"/>
                </a:solidFill>
                <a:latin typeface="Calibri Light"/>
              </a:rPr>
              <a:t>can be analyzed efficiently </a:t>
            </a:r>
            <a:r>
              <a:rPr lang="en-US" sz="2800">
                <a:solidFill>
                  <a:srgbClr val="D7DADB"/>
                </a:solidFill>
                <a:latin typeface="Calibri Light"/>
                <a:cs typeface="Calibri Light"/>
              </a:rPr>
              <a:t>​</a:t>
            </a:r>
            <a:endParaRPr lang="en-US">
              <a:cs typeface="Calibri" panose="020F0502020204030204"/>
            </a:endParaRPr>
          </a:p>
        </p:txBody>
      </p:sp>
      <p:sp>
        <p:nvSpPr>
          <p:cNvPr id="17" name="TextBox 6">
            <a:extLst>
              <a:ext uri="{FF2B5EF4-FFF2-40B4-BE49-F238E27FC236}">
                <a16:creationId xmlns:a16="http://schemas.microsoft.com/office/drawing/2014/main" id="{637FE112-D3A8-B691-8B3D-91E1BD1F41F7}"/>
              </a:ext>
            </a:extLst>
          </p:cNvPr>
          <p:cNvSpPr txBox="1"/>
          <p:nvPr/>
        </p:nvSpPr>
        <p:spPr>
          <a:xfrm>
            <a:off x="3050205" y="4366963"/>
            <a:ext cx="9122455" cy="1077218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>
                <a:solidFill>
                  <a:srgbClr val="D7DADB"/>
                </a:solidFill>
                <a:latin typeface="Calibri Light"/>
              </a:rPr>
              <a:t>Step 3  - </a:t>
            </a:r>
            <a:r>
              <a:rPr lang="en-US" sz="2800" b="1">
                <a:solidFill>
                  <a:srgbClr val="D7DADB"/>
                </a:solidFill>
                <a:latin typeface="Calibri Light"/>
              </a:rPr>
              <a:t>Perform analysis and create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pPr algn="ctr"/>
            <a:r>
              <a:rPr lang="en-US" sz="2800" b="1">
                <a:solidFill>
                  <a:srgbClr val="D7DADB"/>
                </a:solidFill>
                <a:latin typeface="Calibri Light"/>
              </a:rPr>
              <a:t>                   relevant visuals </a:t>
            </a:r>
            <a:r>
              <a:rPr lang="en-US" sz="2800">
                <a:solidFill>
                  <a:srgbClr val="D7DADB"/>
                </a:solidFill>
                <a:latin typeface="Calibri Light"/>
                <a:cs typeface="Calibri Light"/>
              </a:rPr>
              <a:t>​</a:t>
            </a:r>
            <a:endParaRPr lang="en-US">
              <a:cs typeface="Calibri" panose="020F0502020204030204"/>
            </a:endParaRPr>
          </a:p>
        </p:txBody>
      </p:sp>
      <p:pic>
        <p:nvPicPr>
          <p:cNvPr id="18" name="Picture 17" descr="Reddit 101 — The Sneaky Artist">
            <a:extLst>
              <a:ext uri="{FF2B5EF4-FFF2-40B4-BE49-F238E27FC236}">
                <a16:creationId xmlns:a16="http://schemas.microsoft.com/office/drawing/2014/main" id="{74751DB0-6E37-04FA-668F-8E798100B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638" y="5744007"/>
            <a:ext cx="1034473" cy="103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230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4B9CAD2C-A840-397F-D1DA-31926C04F8A2}"/>
              </a:ext>
            </a:extLst>
          </p:cNvPr>
          <p:cNvSpPr txBox="1"/>
          <p:nvPr/>
        </p:nvSpPr>
        <p:spPr>
          <a:xfrm>
            <a:off x="431089" y="383167"/>
            <a:ext cx="6732805" cy="156966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4800" b="1">
                <a:solidFill>
                  <a:srgbClr val="ECF5F5"/>
                </a:solidFill>
              </a:rPr>
              <a:t>Storing Data in the Cloud:</a:t>
            </a:r>
          </a:p>
          <a:p>
            <a:r>
              <a:rPr lang="en-US" sz="4800" b="1">
                <a:solidFill>
                  <a:srgbClr val="FF4500"/>
                </a:solidFill>
                <a:cs typeface="Calibri"/>
              </a:rPr>
              <a:t>Amazon S3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2572CDD-EC0F-A6E7-B7BB-5984F823A6A3}"/>
              </a:ext>
            </a:extLst>
          </p:cNvPr>
          <p:cNvSpPr/>
          <p:nvPr/>
        </p:nvSpPr>
        <p:spPr>
          <a:xfrm rot="3816187">
            <a:off x="8859504" y="-2181226"/>
            <a:ext cx="5314950" cy="5314950"/>
          </a:xfrm>
          <a:prstGeom prst="ellipse">
            <a:avLst/>
          </a:prstGeom>
          <a:solidFill>
            <a:srgbClr val="D7D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0C94A2C-9FD0-2EB5-60B7-C7165865882E}"/>
              </a:ext>
            </a:extLst>
          </p:cNvPr>
          <p:cNvGrpSpPr/>
          <p:nvPr/>
        </p:nvGrpSpPr>
        <p:grpSpPr>
          <a:xfrm rot="10680000">
            <a:off x="7826883" y="-657109"/>
            <a:ext cx="1819223" cy="1671611"/>
            <a:chOff x="3890707" y="5897808"/>
            <a:chExt cx="1819223" cy="1671611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5059ACB-C1CA-FDFC-0A46-74C907D48BCB}"/>
                </a:ext>
              </a:extLst>
            </p:cNvPr>
            <p:cNvSpPr/>
            <p:nvPr/>
          </p:nvSpPr>
          <p:spPr>
            <a:xfrm>
              <a:off x="3994434" y="5897808"/>
              <a:ext cx="1715496" cy="1671611"/>
            </a:xfrm>
            <a:prstGeom prst="ellipse">
              <a:avLst/>
            </a:prstGeom>
            <a:solidFill>
              <a:srgbClr val="FF4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7D091460-2672-3D9D-774C-BB607422C1D5}"/>
                </a:ext>
              </a:extLst>
            </p:cNvPr>
            <p:cNvSpPr/>
            <p:nvPr/>
          </p:nvSpPr>
          <p:spPr>
            <a:xfrm>
              <a:off x="3890707" y="6145158"/>
              <a:ext cx="410921" cy="3750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1" name="Picture 10" descr="File:Amazon-S3-Logo.svg - Wikipedia">
            <a:extLst>
              <a:ext uri="{FF2B5EF4-FFF2-40B4-BE49-F238E27FC236}">
                <a16:creationId xmlns:a16="http://schemas.microsoft.com/office/drawing/2014/main" id="{4F3E60EA-9D2D-31A7-08EC-94386A121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157" y="1258261"/>
            <a:ext cx="465222" cy="531476"/>
          </a:xfrm>
          <a:prstGeom prst="rect">
            <a:avLst/>
          </a:prstGeom>
        </p:spPr>
      </p:pic>
      <p:pic>
        <p:nvPicPr>
          <p:cNvPr id="3" name="Picture 2" descr="Reddit 101 — The Sneaky Artist">
            <a:extLst>
              <a:ext uri="{FF2B5EF4-FFF2-40B4-BE49-F238E27FC236}">
                <a16:creationId xmlns:a16="http://schemas.microsoft.com/office/drawing/2014/main" id="{4D05AD35-E82A-3ED2-D831-E03EFA33C4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4945" y="-90055"/>
            <a:ext cx="942109" cy="942109"/>
          </a:xfrm>
          <a:prstGeom prst="rect">
            <a:avLst/>
          </a:prstGeom>
        </p:spPr>
      </p:pic>
      <p:pic>
        <p:nvPicPr>
          <p:cNvPr id="5" name="Picture 4" descr="A screenshot of a web page&#10;&#10;Description automatically generated">
            <a:extLst>
              <a:ext uri="{FF2B5EF4-FFF2-40B4-BE49-F238E27FC236}">
                <a16:creationId xmlns:a16="http://schemas.microsoft.com/office/drawing/2014/main" id="{D1AA9BE3-1C9E-5113-9D58-A948953BCE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5817" y="3200303"/>
            <a:ext cx="5039147" cy="22981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A8134A-7B36-546F-8893-1F656AB6F533}"/>
              </a:ext>
            </a:extLst>
          </p:cNvPr>
          <p:cNvSpPr txBox="1"/>
          <p:nvPr/>
        </p:nvSpPr>
        <p:spPr>
          <a:xfrm>
            <a:off x="932007" y="5815314"/>
            <a:ext cx="4431812" cy="7349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>
                <a:solidFill>
                  <a:schemeClr val="bg1"/>
                </a:solidFill>
              </a:rPr>
              <a:t>Upload folder containing all data to an Amazon S3 "Bucket"</a:t>
            </a:r>
            <a:endParaRPr lang="en-US">
              <a:solidFill>
                <a:schemeClr val="bg1"/>
              </a:solidFill>
              <a:ea typeface="Calibri"/>
              <a:cs typeface="Calibri"/>
            </a:endParaRPr>
          </a:p>
        </p:txBody>
      </p:sp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C803761D-0667-5C38-CA1F-EC54634C11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3683" y="2124218"/>
            <a:ext cx="5224319" cy="242483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4A15E7D-54D7-2E71-B0E2-99E09C3A6C83}"/>
              </a:ext>
            </a:extLst>
          </p:cNvPr>
          <p:cNvSpPr txBox="1"/>
          <p:nvPr/>
        </p:nvSpPr>
        <p:spPr>
          <a:xfrm>
            <a:off x="6063337" y="2044474"/>
            <a:ext cx="4768850" cy="7349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>
                <a:solidFill>
                  <a:schemeClr val="bg1"/>
                </a:solidFill>
                <a:cs typeface="Calibri"/>
              </a:rPr>
              <a:t>* Must select an AWS Region</a:t>
            </a:r>
          </a:p>
          <a:p>
            <a:pPr>
              <a:lnSpc>
                <a:spcPct val="120000"/>
              </a:lnSpc>
            </a:pPr>
            <a:r>
              <a:rPr lang="en-US">
                <a:solidFill>
                  <a:schemeClr val="bg1"/>
                </a:solidFill>
                <a:cs typeface="Calibri"/>
              </a:rPr>
              <a:t>  (keep in mind cost, location)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208F6B5-4D8D-2AAE-92A1-66CA043C0CD5}"/>
              </a:ext>
            </a:extLst>
          </p:cNvPr>
          <p:cNvSpPr/>
          <p:nvPr/>
        </p:nvSpPr>
        <p:spPr>
          <a:xfrm>
            <a:off x="260600" y="4692200"/>
            <a:ext cx="663779" cy="566747"/>
          </a:xfrm>
          <a:prstGeom prst="ellipse">
            <a:avLst/>
          </a:prstGeom>
          <a:solidFill>
            <a:srgbClr val="FF4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cs typeface="Calibri"/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D1E8AA8-A7B2-7EE0-30BE-6011547A5E63}"/>
              </a:ext>
            </a:extLst>
          </p:cNvPr>
          <p:cNvSpPr/>
          <p:nvPr/>
        </p:nvSpPr>
        <p:spPr>
          <a:xfrm>
            <a:off x="260600" y="5619353"/>
            <a:ext cx="674076" cy="659422"/>
          </a:xfrm>
          <a:prstGeom prst="ellipse">
            <a:avLst/>
          </a:prstGeom>
          <a:solidFill>
            <a:srgbClr val="FF4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>
                <a:cs typeface="Calibri"/>
              </a:rPr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C84426-1E7D-73D2-91A2-381440C7A096}"/>
              </a:ext>
            </a:extLst>
          </p:cNvPr>
          <p:cNvSpPr txBox="1"/>
          <p:nvPr/>
        </p:nvSpPr>
        <p:spPr>
          <a:xfrm>
            <a:off x="880520" y="4764989"/>
            <a:ext cx="4431812" cy="73494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>
                <a:solidFill>
                  <a:schemeClr val="bg1"/>
                </a:solidFill>
                <a:ea typeface="Calibri"/>
                <a:cs typeface="Calibri"/>
              </a:rPr>
              <a:t>Download the 53 zips, used 7 zip to extract to csv, moved files to a unique folder</a:t>
            </a:r>
          </a:p>
        </p:txBody>
      </p:sp>
    </p:spTree>
    <p:extLst>
      <p:ext uri="{BB962C8B-B14F-4D97-AF65-F5344CB8AC3E}">
        <p14:creationId xmlns:p14="http://schemas.microsoft.com/office/powerpoint/2010/main" val="800529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7F3DF4D-C6EA-29F6-785D-2A115B3A76DF}"/>
              </a:ext>
            </a:extLst>
          </p:cNvPr>
          <p:cNvSpPr txBox="1"/>
          <p:nvPr/>
        </p:nvSpPr>
        <p:spPr>
          <a:xfrm>
            <a:off x="658813" y="3867914"/>
            <a:ext cx="184731" cy="52322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US" sz="2800" b="1">
              <a:solidFill>
                <a:srgbClr val="ECF5F5"/>
              </a:solidFill>
              <a:cs typeface="Calibri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E8ABC12-CEAE-D0F1-0A56-C0BD0D12CB09}"/>
              </a:ext>
            </a:extLst>
          </p:cNvPr>
          <p:cNvSpPr/>
          <p:nvPr/>
        </p:nvSpPr>
        <p:spPr>
          <a:xfrm rot="8100000">
            <a:off x="10600773" y="4883391"/>
            <a:ext cx="3344261" cy="3738399"/>
          </a:xfrm>
          <a:prstGeom prst="ellipse">
            <a:avLst/>
          </a:prstGeom>
          <a:solidFill>
            <a:srgbClr val="D7D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BF54B9-C2E9-8451-09E1-2870FD5847D7}"/>
              </a:ext>
            </a:extLst>
          </p:cNvPr>
          <p:cNvSpPr txBox="1"/>
          <p:nvPr/>
        </p:nvSpPr>
        <p:spPr>
          <a:xfrm>
            <a:off x="431089" y="383167"/>
            <a:ext cx="9749502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800" b="1">
                <a:solidFill>
                  <a:srgbClr val="ECF5F5"/>
                </a:solidFill>
              </a:rPr>
              <a:t>Transporting Data within AWS:</a:t>
            </a:r>
          </a:p>
          <a:p>
            <a:r>
              <a:rPr lang="en-US" sz="4800" b="1">
                <a:solidFill>
                  <a:srgbClr val="FF4500"/>
                </a:solidFill>
                <a:ea typeface="+mn-lt"/>
                <a:cs typeface="+mn-lt"/>
              </a:rPr>
              <a:t>Amazon </a:t>
            </a:r>
            <a:r>
              <a:rPr lang="en-US" sz="4800" b="1">
                <a:solidFill>
                  <a:srgbClr val="FF4500"/>
                </a:solidFill>
                <a:cs typeface="Calibri"/>
              </a:rPr>
              <a:t>S3              Amazon Redshift </a:t>
            </a:r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856E8872-E9DA-C7CC-1EA5-0AAC51312372}"/>
              </a:ext>
            </a:extLst>
          </p:cNvPr>
          <p:cNvSpPr/>
          <p:nvPr/>
        </p:nvSpPr>
        <p:spPr>
          <a:xfrm>
            <a:off x="4157690" y="1420348"/>
            <a:ext cx="928414" cy="297793"/>
          </a:xfrm>
          <a:prstGeom prst="rightArrow">
            <a:avLst/>
          </a:prstGeom>
          <a:solidFill>
            <a:srgbClr val="FF4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192BD55-F65F-365F-580D-760FA6216647}"/>
              </a:ext>
            </a:extLst>
          </p:cNvPr>
          <p:cNvGrpSpPr/>
          <p:nvPr/>
        </p:nvGrpSpPr>
        <p:grpSpPr>
          <a:xfrm rot="10680000">
            <a:off x="9799239" y="5913978"/>
            <a:ext cx="1819223" cy="1671611"/>
            <a:chOff x="3890707" y="5897808"/>
            <a:chExt cx="1819223" cy="1671611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731861D-40B4-F268-E734-59B093866941}"/>
                </a:ext>
              </a:extLst>
            </p:cNvPr>
            <p:cNvSpPr/>
            <p:nvPr/>
          </p:nvSpPr>
          <p:spPr>
            <a:xfrm>
              <a:off x="3994434" y="5897808"/>
              <a:ext cx="1715496" cy="1671611"/>
            </a:xfrm>
            <a:prstGeom prst="ellipse">
              <a:avLst/>
            </a:prstGeom>
            <a:solidFill>
              <a:srgbClr val="FF4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BED15D9B-1F6D-060F-9E24-B48A37BC3D80}"/>
                </a:ext>
              </a:extLst>
            </p:cNvPr>
            <p:cNvSpPr/>
            <p:nvPr/>
          </p:nvSpPr>
          <p:spPr>
            <a:xfrm>
              <a:off x="3890707" y="6145158"/>
              <a:ext cx="410921" cy="3750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" name="Picture 2" descr="File:Amazon-S3-Logo.svg - Wikipedia">
            <a:extLst>
              <a:ext uri="{FF2B5EF4-FFF2-40B4-BE49-F238E27FC236}">
                <a16:creationId xmlns:a16="http://schemas.microsoft.com/office/drawing/2014/main" id="{2D6B2AD5-5914-64DC-690D-9CBB59375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9157" y="1330450"/>
            <a:ext cx="417096" cy="475329"/>
          </a:xfrm>
          <a:prstGeom prst="rect">
            <a:avLst/>
          </a:prstGeom>
        </p:spPr>
      </p:pic>
      <p:pic>
        <p:nvPicPr>
          <p:cNvPr id="8" name="Picture 7" descr="File:Amazon-Redshift-Logo.svg - Wikipedia">
            <a:extLst>
              <a:ext uri="{FF2B5EF4-FFF2-40B4-BE49-F238E27FC236}">
                <a16:creationId xmlns:a16="http://schemas.microsoft.com/office/drawing/2014/main" id="{3787061D-132D-D67A-92FF-1F39360E58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5474" y="1326682"/>
            <a:ext cx="417095" cy="458805"/>
          </a:xfrm>
          <a:prstGeom prst="rect">
            <a:avLst/>
          </a:prstGeom>
        </p:spPr>
      </p:pic>
      <p:pic>
        <p:nvPicPr>
          <p:cNvPr id="2" name="Picture 1" descr="Reddit 101 — The Sneaky Artist">
            <a:extLst>
              <a:ext uri="{FF2B5EF4-FFF2-40B4-BE49-F238E27FC236}">
                <a16:creationId xmlns:a16="http://schemas.microsoft.com/office/drawing/2014/main" id="{B75D963F-C343-11CB-E7C8-FFB5A36BB5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9460" y="6095367"/>
            <a:ext cx="1074883" cy="1080656"/>
          </a:xfrm>
          <a:prstGeom prst="rect">
            <a:avLst/>
          </a:prstGeom>
        </p:spPr>
      </p:pic>
      <p:pic>
        <p:nvPicPr>
          <p:cNvPr id="14" name="Picture 13" descr="A screenshot of a computer&#10;&#10;Description automatically generated">
            <a:extLst>
              <a:ext uri="{FF2B5EF4-FFF2-40B4-BE49-F238E27FC236}">
                <a16:creationId xmlns:a16="http://schemas.microsoft.com/office/drawing/2014/main" id="{963998CF-655A-6BBD-C846-A29288CAA6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89646" y="2416513"/>
            <a:ext cx="6046345" cy="2766944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1F8313B-B33D-F92D-C5B9-926932DDD2F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0332" y="2141642"/>
            <a:ext cx="2398655" cy="21664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22BD47-5F07-F228-1E69-CAD89852915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7158" y="4449943"/>
            <a:ext cx="3622273" cy="2256841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77AE6989-3137-66A6-FCA1-634BBD3F0A3F}"/>
              </a:ext>
            </a:extLst>
          </p:cNvPr>
          <p:cNvSpPr/>
          <p:nvPr/>
        </p:nvSpPr>
        <p:spPr>
          <a:xfrm>
            <a:off x="322384" y="2014903"/>
            <a:ext cx="674076" cy="659422"/>
          </a:xfrm>
          <a:prstGeom prst="ellipse">
            <a:avLst/>
          </a:prstGeom>
          <a:solidFill>
            <a:srgbClr val="FF4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>
                <a:cs typeface="Calibri"/>
              </a:rPr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03C87F4-BF07-C441-CE75-E13AF215B269}"/>
              </a:ext>
            </a:extLst>
          </p:cNvPr>
          <p:cNvSpPr/>
          <p:nvPr/>
        </p:nvSpPr>
        <p:spPr>
          <a:xfrm>
            <a:off x="322384" y="4198326"/>
            <a:ext cx="674076" cy="659422"/>
          </a:xfrm>
          <a:prstGeom prst="ellipse">
            <a:avLst/>
          </a:prstGeom>
          <a:solidFill>
            <a:srgbClr val="FF4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>
                <a:cs typeface="Calibri"/>
              </a:rPr>
              <a:t>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8A25F76-CBB6-FC81-F925-A0917DEA78F3}"/>
              </a:ext>
            </a:extLst>
          </p:cNvPr>
          <p:cNvSpPr/>
          <p:nvPr/>
        </p:nvSpPr>
        <p:spPr>
          <a:xfrm>
            <a:off x="4286248" y="2344613"/>
            <a:ext cx="674076" cy="659422"/>
          </a:xfrm>
          <a:prstGeom prst="ellipse">
            <a:avLst/>
          </a:prstGeom>
          <a:solidFill>
            <a:srgbClr val="FF4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000">
                <a:cs typeface="Calibri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9667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DA0ACB-F127-53AF-0384-FC8F84EE5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4942F529-5BD8-68DC-46FE-A4DDD1CFD682}"/>
              </a:ext>
            </a:extLst>
          </p:cNvPr>
          <p:cNvSpPr/>
          <p:nvPr/>
        </p:nvSpPr>
        <p:spPr>
          <a:xfrm rot="3816187">
            <a:off x="-1260906" y="4053673"/>
            <a:ext cx="5314950" cy="5314950"/>
          </a:xfrm>
          <a:prstGeom prst="ellipse">
            <a:avLst/>
          </a:prstGeom>
          <a:solidFill>
            <a:srgbClr val="D7D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CA3ADB-170A-6709-8C8E-032D953C76C8}"/>
              </a:ext>
            </a:extLst>
          </p:cNvPr>
          <p:cNvSpPr txBox="1"/>
          <p:nvPr/>
        </p:nvSpPr>
        <p:spPr>
          <a:xfrm>
            <a:off x="431089" y="383167"/>
            <a:ext cx="8564717" cy="156966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US" sz="4800" b="1">
                <a:solidFill>
                  <a:srgbClr val="ECF5F5"/>
                </a:solidFill>
              </a:rPr>
              <a:t>Transporting Data out of AWS:</a:t>
            </a:r>
          </a:p>
          <a:p>
            <a:r>
              <a:rPr lang="en-US" sz="4800" b="1">
                <a:solidFill>
                  <a:srgbClr val="FF4500"/>
                </a:solidFill>
                <a:cs typeface="Calibri"/>
              </a:rPr>
              <a:t>Amazon Redshift        Tableau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8CC0E19-7E26-77A9-AE09-20873676A6C1}"/>
              </a:ext>
            </a:extLst>
          </p:cNvPr>
          <p:cNvGrpSpPr/>
          <p:nvPr/>
        </p:nvGrpSpPr>
        <p:grpSpPr>
          <a:xfrm rot="3240000">
            <a:off x="2997328" y="5564980"/>
            <a:ext cx="1819223" cy="1671611"/>
            <a:chOff x="3890707" y="5897808"/>
            <a:chExt cx="1819223" cy="1671611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99CAAC6-4257-F3F8-906B-FAB39E577F4F}"/>
                </a:ext>
              </a:extLst>
            </p:cNvPr>
            <p:cNvSpPr/>
            <p:nvPr/>
          </p:nvSpPr>
          <p:spPr>
            <a:xfrm>
              <a:off x="3994434" y="5897808"/>
              <a:ext cx="1715496" cy="1671611"/>
            </a:xfrm>
            <a:prstGeom prst="ellipse">
              <a:avLst/>
            </a:prstGeom>
            <a:solidFill>
              <a:srgbClr val="FF4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F4D51E5-5FB5-0503-07FB-34345502A69E}"/>
                </a:ext>
              </a:extLst>
            </p:cNvPr>
            <p:cNvSpPr/>
            <p:nvPr/>
          </p:nvSpPr>
          <p:spPr>
            <a:xfrm>
              <a:off x="3890707" y="6145158"/>
              <a:ext cx="410921" cy="3750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Arrow: Right 2">
            <a:extLst>
              <a:ext uri="{FF2B5EF4-FFF2-40B4-BE49-F238E27FC236}">
                <a16:creationId xmlns:a16="http://schemas.microsoft.com/office/drawing/2014/main" id="{ECC9F94E-1FCE-7397-69B6-6BAD9CD75E95}"/>
              </a:ext>
            </a:extLst>
          </p:cNvPr>
          <p:cNvSpPr/>
          <p:nvPr/>
        </p:nvSpPr>
        <p:spPr>
          <a:xfrm>
            <a:off x="5636716" y="1372222"/>
            <a:ext cx="928414" cy="297793"/>
          </a:xfrm>
          <a:prstGeom prst="rightArrow">
            <a:avLst/>
          </a:prstGeom>
          <a:solidFill>
            <a:srgbClr val="FF45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Tableau logo">
            <a:extLst>
              <a:ext uri="{FF2B5EF4-FFF2-40B4-BE49-F238E27FC236}">
                <a16:creationId xmlns:a16="http://schemas.microsoft.com/office/drawing/2014/main" id="{FD77773E-5A17-2753-9700-16E09DCE1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055" y="1108206"/>
            <a:ext cx="1138989" cy="819678"/>
          </a:xfrm>
          <a:prstGeom prst="rect">
            <a:avLst/>
          </a:prstGeom>
          <a:ln>
            <a:noFill/>
          </a:ln>
        </p:spPr>
      </p:pic>
      <p:pic>
        <p:nvPicPr>
          <p:cNvPr id="4" name="Picture 3" descr="File:Amazon-Redshift-Logo.svg - Wikipedia">
            <a:extLst>
              <a:ext uri="{FF2B5EF4-FFF2-40B4-BE49-F238E27FC236}">
                <a16:creationId xmlns:a16="http://schemas.microsoft.com/office/drawing/2014/main" id="{3EE3C07F-98A4-1A47-2D89-53B9934E61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1179" y="1286576"/>
            <a:ext cx="417095" cy="458805"/>
          </a:xfrm>
          <a:prstGeom prst="rect">
            <a:avLst/>
          </a:prstGeom>
        </p:spPr>
      </p:pic>
      <p:pic>
        <p:nvPicPr>
          <p:cNvPr id="5" name="Picture 4" descr="Reddit 101 — The Sneaky Artist">
            <a:extLst>
              <a:ext uri="{FF2B5EF4-FFF2-40B4-BE49-F238E27FC236}">
                <a16:creationId xmlns:a16="http://schemas.microsoft.com/office/drawing/2014/main" id="{72CB2524-C8D0-5404-D21F-7CEABCFD7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2446" y="5786582"/>
            <a:ext cx="1103745" cy="1103745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1429FDF7-93EE-6E81-1448-97D1E5D48D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6546" y="2155392"/>
            <a:ext cx="4906819" cy="1721716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4775BB47-0041-0C8C-E53C-A8459836A9F6}"/>
                  </a:ext>
                </a:extLst>
              </p14:cNvPr>
              <p14:cNvContentPartPr/>
              <p14:nvPr/>
            </p14:nvContentPartPr>
            <p14:xfrm>
              <a:off x="4483643" y="2370369"/>
              <a:ext cx="485979" cy="7185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4775BB47-0041-0C8C-E53C-A8459836A9F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47671" y="2298519"/>
                <a:ext cx="557563" cy="1505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06024E81-D60A-909A-1747-494622EFC969}"/>
                  </a:ext>
                </a:extLst>
              </p14:cNvPr>
              <p14:cNvContentPartPr/>
              <p14:nvPr/>
            </p14:nvContentPartPr>
            <p14:xfrm>
              <a:off x="4377852" y="2466570"/>
              <a:ext cx="707779" cy="8112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06024E81-D60A-909A-1747-494622EFC96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341869" y="2398970"/>
                <a:ext cx="779385" cy="1429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6A5C9B43-6D3C-99C0-7F51-A03B7F739ADD}"/>
                  </a:ext>
                </a:extLst>
              </p14:cNvPr>
              <p14:cNvContentPartPr/>
              <p14:nvPr/>
            </p14:nvContentPartPr>
            <p14:xfrm>
              <a:off x="4372299" y="2580852"/>
              <a:ext cx="768655" cy="6592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6A5C9B43-6D3C-99C0-7F51-A03B7F739AD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336313" y="2511463"/>
                <a:ext cx="840267" cy="145024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2615746C-F459-A8C7-12E5-B484217878F2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402719" y="2154476"/>
            <a:ext cx="416477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845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07602B9B-5EAE-C326-7867-57CDF153EA0C}"/>
              </a:ext>
            </a:extLst>
          </p:cNvPr>
          <p:cNvSpPr/>
          <p:nvPr/>
        </p:nvSpPr>
        <p:spPr>
          <a:xfrm rot="8100000">
            <a:off x="8929276" y="-1978521"/>
            <a:ext cx="5314950" cy="5314950"/>
          </a:xfrm>
          <a:prstGeom prst="ellipse">
            <a:avLst/>
          </a:prstGeom>
          <a:solidFill>
            <a:srgbClr val="D7D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91035DE4-8261-0EB7-8E82-F63C5F098029}"/>
              </a:ext>
            </a:extLst>
          </p:cNvPr>
          <p:cNvSpPr/>
          <p:nvPr/>
        </p:nvSpPr>
        <p:spPr>
          <a:xfrm>
            <a:off x="773018" y="839565"/>
            <a:ext cx="5153467" cy="5153467"/>
          </a:xfrm>
          <a:prstGeom prst="arc">
            <a:avLst>
              <a:gd name="adj1" fmla="val 5249889"/>
              <a:gd name="adj2" fmla="val 16224694"/>
            </a:avLst>
          </a:prstGeom>
          <a:ln w="76200" cap="rnd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EC495AB1-2605-4325-78D4-BF1B9B55F191}"/>
              </a:ext>
            </a:extLst>
          </p:cNvPr>
          <p:cNvSpPr/>
          <p:nvPr/>
        </p:nvSpPr>
        <p:spPr>
          <a:xfrm>
            <a:off x="1437214" y="1485982"/>
            <a:ext cx="3825079" cy="3825077"/>
          </a:xfrm>
          <a:prstGeom prst="arc">
            <a:avLst>
              <a:gd name="adj1" fmla="val 11071909"/>
              <a:gd name="adj2" fmla="val 16224694"/>
            </a:avLst>
          </a:prstGeom>
          <a:ln w="76200" cap="rnd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1913CF42-EE60-ADEA-1C36-E433EA26321B}"/>
              </a:ext>
            </a:extLst>
          </p:cNvPr>
          <p:cNvSpPr/>
          <p:nvPr/>
        </p:nvSpPr>
        <p:spPr>
          <a:xfrm>
            <a:off x="1978691" y="2042699"/>
            <a:ext cx="2742124" cy="2742123"/>
          </a:xfrm>
          <a:prstGeom prst="arc">
            <a:avLst>
              <a:gd name="adj1" fmla="val 11741279"/>
              <a:gd name="adj2" fmla="val 16224694"/>
            </a:avLst>
          </a:prstGeom>
          <a:ln w="76200" cap="rnd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FD554632-34BA-497A-3519-E9AF4EE87791}"/>
              </a:ext>
            </a:extLst>
          </p:cNvPr>
          <p:cNvSpPr/>
          <p:nvPr/>
        </p:nvSpPr>
        <p:spPr>
          <a:xfrm>
            <a:off x="2463234" y="2575502"/>
            <a:ext cx="1773037" cy="1773036"/>
          </a:xfrm>
          <a:prstGeom prst="arc">
            <a:avLst>
              <a:gd name="adj1" fmla="val 15199869"/>
              <a:gd name="adj2" fmla="val 16224694"/>
            </a:avLst>
          </a:prstGeom>
          <a:ln w="76200" cap="rnd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6E538B3-F7EA-304F-BEB0-E9BEB0C72D68}"/>
              </a:ext>
            </a:extLst>
          </p:cNvPr>
          <p:cNvSpPr txBox="1"/>
          <p:nvPr/>
        </p:nvSpPr>
        <p:spPr>
          <a:xfrm>
            <a:off x="3410906" y="584758"/>
            <a:ext cx="2895748" cy="5059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IN" sz="2400" b="1">
                <a:solidFill>
                  <a:srgbClr val="D7DADB"/>
                </a:solidFill>
                <a:latin typeface="Calibri"/>
                <a:cs typeface="Calibri"/>
              </a:rPr>
              <a:t> Pixels Contested</a:t>
            </a:r>
            <a:endParaRPr lang="en-IN" sz="2400" b="1">
              <a:solidFill>
                <a:srgbClr val="D7DADB"/>
              </a:solidFill>
              <a:cs typeface="Calibri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F18EBCC-ACEA-6319-9FE3-949578F2D871}"/>
              </a:ext>
            </a:extLst>
          </p:cNvPr>
          <p:cNvSpPr txBox="1"/>
          <p:nvPr/>
        </p:nvSpPr>
        <p:spPr>
          <a:xfrm>
            <a:off x="3410906" y="1204210"/>
            <a:ext cx="2442177" cy="5059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rgbClr val="D7DADB"/>
                </a:solidFill>
                <a:cs typeface="Calibri"/>
              </a:rPr>
              <a:t>Color Distribution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522BAF8-E23B-6D1D-7CB1-026005A4C5D5}"/>
              </a:ext>
            </a:extLst>
          </p:cNvPr>
          <p:cNvSpPr txBox="1"/>
          <p:nvPr/>
        </p:nvSpPr>
        <p:spPr>
          <a:xfrm>
            <a:off x="3410906" y="1788314"/>
            <a:ext cx="3010974" cy="5059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rgbClr val="D7DADB"/>
                </a:solidFill>
                <a:cs typeface="Calibri"/>
              </a:rPr>
              <a:t>Timeline of Activity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BDD44B-3F5C-D42E-6545-E7C07B3F4B6A}"/>
              </a:ext>
            </a:extLst>
          </p:cNvPr>
          <p:cNvSpPr txBox="1"/>
          <p:nvPr/>
        </p:nvSpPr>
        <p:spPr>
          <a:xfrm>
            <a:off x="4897467" y="3949194"/>
            <a:ext cx="5655779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r"/>
            <a:r>
              <a:rPr lang="en-US" sz="4800" b="1">
                <a:solidFill>
                  <a:srgbClr val="FF4500"/>
                </a:solidFill>
              </a:rPr>
              <a:t>r/</a:t>
            </a:r>
            <a:r>
              <a:rPr lang="en-US" sz="4800" b="1">
                <a:solidFill>
                  <a:srgbClr val="ECF5F5"/>
                </a:solidFill>
              </a:rPr>
              <a:t> Summary Statistics</a:t>
            </a:r>
            <a:endParaRPr lang="en-IN" sz="4800" b="1" err="1">
              <a:solidFill>
                <a:srgbClr val="ECF5F5"/>
              </a:solidFill>
              <a:cs typeface="Calibri" panose="020F0502020204030204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8A61891-3CE4-3DAD-28AF-8AC843221DB9}"/>
              </a:ext>
            </a:extLst>
          </p:cNvPr>
          <p:cNvSpPr txBox="1"/>
          <p:nvPr/>
        </p:nvSpPr>
        <p:spPr>
          <a:xfrm>
            <a:off x="4246336" y="5012733"/>
            <a:ext cx="7250339" cy="806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>
                <a:solidFill>
                  <a:srgbClr val="D7DADB"/>
                </a:solidFill>
                <a:latin typeface="+mj-lt"/>
              </a:rPr>
              <a:t>We first investigated the data to find interesting insights having to do with Pixels, Colors, and User Activity. </a:t>
            </a:r>
            <a:endParaRPr lang="en-US" sz="2000" b="1">
              <a:solidFill>
                <a:srgbClr val="D7DADB"/>
              </a:solidFill>
              <a:latin typeface="Calibri Light"/>
              <a:cs typeface="Calibri Light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02DB095-0B41-6DD4-028C-A134C53B91C7}"/>
              </a:ext>
            </a:extLst>
          </p:cNvPr>
          <p:cNvGrpSpPr/>
          <p:nvPr/>
        </p:nvGrpSpPr>
        <p:grpSpPr>
          <a:xfrm rot="9360000">
            <a:off x="7744500" y="-487226"/>
            <a:ext cx="1819223" cy="1671611"/>
            <a:chOff x="3890707" y="5897808"/>
            <a:chExt cx="1819223" cy="167161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47723A7-5298-2CC1-0F3C-735E3985451D}"/>
                </a:ext>
              </a:extLst>
            </p:cNvPr>
            <p:cNvSpPr/>
            <p:nvPr/>
          </p:nvSpPr>
          <p:spPr>
            <a:xfrm>
              <a:off x="3994434" y="5897808"/>
              <a:ext cx="1715496" cy="1671611"/>
            </a:xfrm>
            <a:prstGeom prst="ellipse">
              <a:avLst/>
            </a:prstGeom>
            <a:solidFill>
              <a:srgbClr val="FF4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B59F6F4-5008-09A9-4252-F61470831F97}"/>
                </a:ext>
              </a:extLst>
            </p:cNvPr>
            <p:cNvSpPr/>
            <p:nvPr/>
          </p:nvSpPr>
          <p:spPr>
            <a:xfrm>
              <a:off x="3890707" y="6145158"/>
              <a:ext cx="410921" cy="3750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 descr="Reddit 101 — The Sneaky Artist">
            <a:extLst>
              <a:ext uri="{FF2B5EF4-FFF2-40B4-BE49-F238E27FC236}">
                <a16:creationId xmlns:a16="http://schemas.microsoft.com/office/drawing/2014/main" id="{469754E0-6DEC-EE81-6431-ED71A60E7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14855" y="-49646"/>
            <a:ext cx="1138382" cy="1138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018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67D1FD3E-23DD-743A-5BB0-B2863F0D9E51}"/>
              </a:ext>
            </a:extLst>
          </p:cNvPr>
          <p:cNvSpPr txBox="1"/>
          <p:nvPr/>
        </p:nvSpPr>
        <p:spPr>
          <a:xfrm>
            <a:off x="-370591" y="247664"/>
            <a:ext cx="6307796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800" b="1">
                <a:solidFill>
                  <a:srgbClr val="FF4500"/>
                </a:solidFill>
              </a:rPr>
              <a:t>r/ </a:t>
            </a:r>
            <a:r>
              <a:rPr lang="en-US" sz="3500" b="1">
                <a:solidFill>
                  <a:srgbClr val="ECF5F5"/>
                </a:solidFill>
              </a:rPr>
              <a:t>Most Contested Pixel</a:t>
            </a:r>
            <a:r>
              <a:rPr lang="en-US" sz="4800" b="1">
                <a:solidFill>
                  <a:srgbClr val="ECF5F5"/>
                </a:solidFill>
              </a:rPr>
              <a:t> </a:t>
            </a:r>
            <a:endParaRPr lang="en-IN" sz="4800" b="1">
              <a:solidFill>
                <a:srgbClr val="ECF5F5"/>
              </a:solidFill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A05176-AB64-3FB9-3626-F704D6D4BF7E}"/>
              </a:ext>
            </a:extLst>
          </p:cNvPr>
          <p:cNvSpPr txBox="1"/>
          <p:nvPr/>
        </p:nvSpPr>
        <p:spPr>
          <a:xfrm>
            <a:off x="5508840" y="5675033"/>
            <a:ext cx="6307796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800" b="1">
                <a:solidFill>
                  <a:srgbClr val="FF4500"/>
                </a:solidFill>
              </a:rPr>
              <a:t>r/ </a:t>
            </a:r>
            <a:r>
              <a:rPr lang="en-US" sz="3500" b="1">
                <a:solidFill>
                  <a:srgbClr val="ECF5F5"/>
                </a:solidFill>
              </a:rPr>
              <a:t>Top 10 Colors</a:t>
            </a:r>
            <a:endParaRPr lang="en-IN" sz="4800" b="1">
              <a:solidFill>
                <a:srgbClr val="ECF5F5"/>
              </a:solidFill>
              <a:cs typeface="Calibri" panose="020F0502020204030204"/>
            </a:endParaRPr>
          </a:p>
        </p:txBody>
      </p:sp>
      <p:pic>
        <p:nvPicPr>
          <p:cNvPr id="3" name="Picture 2" descr="A pie chart with numbers and numbers&#10;&#10;Description automatically generated">
            <a:extLst>
              <a:ext uri="{FF2B5EF4-FFF2-40B4-BE49-F238E27FC236}">
                <a16:creationId xmlns:a16="http://schemas.microsoft.com/office/drawing/2014/main" id="{D29B8443-5874-8BA7-377D-9E3C97CD5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593510"/>
            <a:ext cx="4674392" cy="508515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95E405A-ACFD-69E5-FC6D-62F51A4A5E0B}"/>
              </a:ext>
            </a:extLst>
          </p:cNvPr>
          <p:cNvCxnSpPr/>
          <p:nvPr/>
        </p:nvCxnSpPr>
        <p:spPr>
          <a:xfrm>
            <a:off x="5927291" y="895710"/>
            <a:ext cx="9524" cy="5063726"/>
          </a:xfrm>
          <a:prstGeom prst="straightConnector1">
            <a:avLst/>
          </a:prstGeom>
          <a:ln w="57150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7456E70-D4E2-4CEF-C59E-AE933A7EC6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4117" y="4002376"/>
            <a:ext cx="3220312" cy="2162048"/>
          </a:xfrm>
          <a:prstGeom prst="rect">
            <a:avLst/>
          </a:prstGeom>
        </p:spPr>
      </p:pic>
      <p:pic>
        <p:nvPicPr>
          <p:cNvPr id="5" name="Picture 4" descr="A grid with numbers and dots&#10;&#10;Description automatically generated">
            <a:extLst>
              <a:ext uri="{FF2B5EF4-FFF2-40B4-BE49-F238E27FC236}">
                <a16:creationId xmlns:a16="http://schemas.microsoft.com/office/drawing/2014/main" id="{27ED7767-183B-B5AC-A43E-AAF8BB30CE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73" y="4005719"/>
            <a:ext cx="2170573" cy="2163618"/>
          </a:xfrm>
          <a:prstGeom prst="rect">
            <a:avLst/>
          </a:prstGeom>
        </p:spPr>
      </p:pic>
      <p:pic>
        <p:nvPicPr>
          <p:cNvPr id="9" name="Picture 8" descr="A graph with numbers and a bar&#10;&#10;Description automatically generated">
            <a:extLst>
              <a:ext uri="{FF2B5EF4-FFF2-40B4-BE49-F238E27FC236}">
                <a16:creationId xmlns:a16="http://schemas.microsoft.com/office/drawing/2014/main" id="{E9F7BDAC-F348-F5F0-52B7-160F0064EA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455" y="1336623"/>
            <a:ext cx="5334000" cy="2325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66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7AC273-D1AE-3F1A-0A5C-6A880F2BD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714F221A-EC0F-8AF2-5399-A18551108E63}"/>
              </a:ext>
            </a:extLst>
          </p:cNvPr>
          <p:cNvSpPr txBox="1"/>
          <p:nvPr/>
        </p:nvSpPr>
        <p:spPr>
          <a:xfrm>
            <a:off x="3013542" y="44757"/>
            <a:ext cx="6307796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800" b="1">
                <a:solidFill>
                  <a:srgbClr val="FF4500"/>
                </a:solidFill>
              </a:rPr>
              <a:t>r/ </a:t>
            </a:r>
            <a:r>
              <a:rPr lang="en-US" sz="3500" b="1">
                <a:solidFill>
                  <a:srgbClr val="ECF5F5"/>
                </a:solidFill>
              </a:rPr>
              <a:t>User Activity</a:t>
            </a:r>
            <a:endParaRPr lang="en-US" sz="4800" b="1">
              <a:solidFill>
                <a:srgbClr val="ECF5F5"/>
              </a:solidFill>
              <a:cs typeface="Calibri" panose="020F0502020204030204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BA19ABE-D875-8E76-3B69-BE0DFE322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396" y="1902562"/>
            <a:ext cx="4662268" cy="4019551"/>
          </a:xfrm>
          <a:prstGeom prst="rect">
            <a:avLst/>
          </a:prstGeom>
        </p:spPr>
      </p:pic>
      <p:pic>
        <p:nvPicPr>
          <p:cNvPr id="3" name="Picture 2" descr="A graph showing the number of users over days&#10;&#10;Description automatically generated">
            <a:extLst>
              <a:ext uri="{FF2B5EF4-FFF2-40B4-BE49-F238E27FC236}">
                <a16:creationId xmlns:a16="http://schemas.microsoft.com/office/drawing/2014/main" id="{DDD41F1C-A85C-E06A-EE2B-C4349E0CF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410" y="1901437"/>
            <a:ext cx="4708990" cy="40493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5C9DD9-1179-2690-122B-406B68D8EC01}"/>
              </a:ext>
            </a:extLst>
          </p:cNvPr>
          <p:cNvSpPr txBox="1"/>
          <p:nvPr/>
        </p:nvSpPr>
        <p:spPr>
          <a:xfrm>
            <a:off x="1372466" y="1196685"/>
            <a:ext cx="6417468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200" b="1">
                <a:solidFill>
                  <a:schemeClr val="bg1"/>
                </a:solidFill>
                <a:cs typeface="Calibri"/>
              </a:rPr>
              <a:t>8</a:t>
            </a:r>
            <a:r>
              <a:rPr lang="en-US" sz="3200" b="1">
                <a:solidFill>
                  <a:srgbClr val="FF4500"/>
                </a:solidFill>
                <a:cs typeface="Calibri"/>
              </a:rPr>
              <a:t>,589,</a:t>
            </a:r>
            <a:r>
              <a:rPr lang="en-US" sz="3200" b="1">
                <a:solidFill>
                  <a:schemeClr val="bg1"/>
                </a:solidFill>
                <a:cs typeface="Calibri"/>
              </a:rPr>
              <a:t>732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3E3829-86B5-3299-17A0-77A9C8D5F6B7}"/>
              </a:ext>
            </a:extLst>
          </p:cNvPr>
          <p:cNvSpPr txBox="1"/>
          <p:nvPr/>
        </p:nvSpPr>
        <p:spPr>
          <a:xfrm>
            <a:off x="1477" y="5918434"/>
            <a:ext cx="578132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800" b="1">
                <a:solidFill>
                  <a:srgbClr val="FF4500"/>
                </a:solidFill>
              </a:rPr>
              <a:t>r/ </a:t>
            </a:r>
            <a:r>
              <a:rPr lang="en-US" sz="2800" b="1">
                <a:solidFill>
                  <a:srgbClr val="ECF5F5"/>
                </a:solidFill>
              </a:rPr>
              <a:t>Days</a:t>
            </a:r>
            <a:endParaRPr lang="en-US" sz="2800" b="1">
              <a:solidFill>
                <a:srgbClr val="ECF5F5"/>
              </a:solidFill>
              <a:ea typeface="Calibri"/>
              <a:cs typeface="Calibri" panose="020F050202020403020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5A9441-C241-CA8A-80EC-09611EE06A44}"/>
              </a:ext>
            </a:extLst>
          </p:cNvPr>
          <p:cNvSpPr txBox="1"/>
          <p:nvPr/>
        </p:nvSpPr>
        <p:spPr>
          <a:xfrm>
            <a:off x="6187097" y="5953502"/>
            <a:ext cx="5781324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800" b="1">
                <a:solidFill>
                  <a:srgbClr val="FF4500"/>
                </a:solidFill>
              </a:rPr>
              <a:t>r/ </a:t>
            </a:r>
            <a:r>
              <a:rPr lang="en-US" sz="2800" b="1">
                <a:solidFill>
                  <a:schemeClr val="bg1"/>
                </a:solidFill>
              </a:rPr>
              <a:t>Hours</a:t>
            </a:r>
            <a:endParaRPr lang="en-US" sz="2800" b="1">
              <a:solidFill>
                <a:schemeClr val="bg1"/>
              </a:solidFill>
              <a:ea typeface="Calibri"/>
              <a:cs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2327CF-7541-5BDA-E860-C6F89C978808}"/>
              </a:ext>
            </a:extLst>
          </p:cNvPr>
          <p:cNvSpPr txBox="1"/>
          <p:nvPr/>
        </p:nvSpPr>
        <p:spPr>
          <a:xfrm>
            <a:off x="2823538" y="1321793"/>
            <a:ext cx="1797278" cy="33361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b="1">
                <a:solidFill>
                  <a:srgbClr val="D7DADB"/>
                </a:solidFill>
                <a:latin typeface="+mj-lt"/>
              </a:rPr>
              <a:t>Unique Users </a:t>
            </a:r>
            <a:endParaRPr lang="en-US" sz="1400" b="1">
              <a:solidFill>
                <a:srgbClr val="D7DADB"/>
              </a:solidFill>
              <a:latin typeface="Calibri Light"/>
              <a:cs typeface="Calibri Light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9BA8E69-FF28-BB15-8828-D0BFDFCC1BDA}"/>
              </a:ext>
            </a:extLst>
          </p:cNvPr>
          <p:cNvCxnSpPr/>
          <p:nvPr/>
        </p:nvCxnSpPr>
        <p:spPr>
          <a:xfrm>
            <a:off x="6105465" y="1694531"/>
            <a:ext cx="30118" cy="4435591"/>
          </a:xfrm>
          <a:prstGeom prst="straightConnector1">
            <a:avLst/>
          </a:prstGeom>
          <a:ln w="57150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349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0303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04B5EB-199D-7D18-1822-61577C400C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DE6C1F22-216D-B035-8D58-E964C3F52BCF}"/>
              </a:ext>
            </a:extLst>
          </p:cNvPr>
          <p:cNvSpPr/>
          <p:nvPr/>
        </p:nvSpPr>
        <p:spPr>
          <a:xfrm rot="8100000">
            <a:off x="8929276" y="-1978521"/>
            <a:ext cx="5314950" cy="5314950"/>
          </a:xfrm>
          <a:prstGeom prst="ellipse">
            <a:avLst/>
          </a:prstGeom>
          <a:solidFill>
            <a:srgbClr val="D7DA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DF4FBCDF-1772-3A9B-FB81-78AB9C72519D}"/>
              </a:ext>
            </a:extLst>
          </p:cNvPr>
          <p:cNvSpPr/>
          <p:nvPr/>
        </p:nvSpPr>
        <p:spPr>
          <a:xfrm>
            <a:off x="773018" y="839565"/>
            <a:ext cx="5153467" cy="5153467"/>
          </a:xfrm>
          <a:prstGeom prst="arc">
            <a:avLst>
              <a:gd name="adj1" fmla="val 5249889"/>
              <a:gd name="adj2" fmla="val 16224694"/>
            </a:avLst>
          </a:prstGeom>
          <a:ln w="76200" cap="rnd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6B3D31E-EA75-5BFC-99C9-F66C8B855FD8}"/>
              </a:ext>
            </a:extLst>
          </p:cNvPr>
          <p:cNvSpPr/>
          <p:nvPr/>
        </p:nvSpPr>
        <p:spPr>
          <a:xfrm>
            <a:off x="1437214" y="1485982"/>
            <a:ext cx="3825079" cy="3825077"/>
          </a:xfrm>
          <a:prstGeom prst="arc">
            <a:avLst>
              <a:gd name="adj1" fmla="val 11071909"/>
              <a:gd name="adj2" fmla="val 16224694"/>
            </a:avLst>
          </a:prstGeom>
          <a:ln w="76200" cap="rnd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691E6362-4E26-6A26-5CF0-723766296F60}"/>
              </a:ext>
            </a:extLst>
          </p:cNvPr>
          <p:cNvSpPr/>
          <p:nvPr/>
        </p:nvSpPr>
        <p:spPr>
          <a:xfrm>
            <a:off x="1978691" y="2042699"/>
            <a:ext cx="2742124" cy="2742123"/>
          </a:xfrm>
          <a:prstGeom prst="arc">
            <a:avLst>
              <a:gd name="adj1" fmla="val 11741279"/>
              <a:gd name="adj2" fmla="val 16224694"/>
            </a:avLst>
          </a:prstGeom>
          <a:ln w="76200" cap="rnd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FFF130B8-3E16-2899-A7A0-F86284DE9121}"/>
              </a:ext>
            </a:extLst>
          </p:cNvPr>
          <p:cNvSpPr/>
          <p:nvPr/>
        </p:nvSpPr>
        <p:spPr>
          <a:xfrm>
            <a:off x="2463234" y="2575502"/>
            <a:ext cx="1773037" cy="1773036"/>
          </a:xfrm>
          <a:prstGeom prst="arc">
            <a:avLst>
              <a:gd name="adj1" fmla="val 15199869"/>
              <a:gd name="adj2" fmla="val 16224694"/>
            </a:avLst>
          </a:prstGeom>
          <a:ln w="76200" cap="rnd">
            <a:solidFill>
              <a:srgbClr val="FF45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9150A6A-7936-3FC5-7EE5-22CDB201DE54}"/>
              </a:ext>
            </a:extLst>
          </p:cNvPr>
          <p:cNvSpPr txBox="1"/>
          <p:nvPr/>
        </p:nvSpPr>
        <p:spPr>
          <a:xfrm>
            <a:off x="3410906" y="584758"/>
            <a:ext cx="2895748" cy="5059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IN" sz="2400" b="1">
                <a:solidFill>
                  <a:srgbClr val="D7DADB"/>
                </a:solidFill>
                <a:latin typeface="Calibri"/>
                <a:cs typeface="Calibri"/>
              </a:rPr>
              <a:t>Unique Users</a:t>
            </a: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EB606F-A91F-8BCC-671C-AB9828CEB3C8}"/>
              </a:ext>
            </a:extLst>
          </p:cNvPr>
          <p:cNvSpPr txBox="1"/>
          <p:nvPr/>
        </p:nvSpPr>
        <p:spPr>
          <a:xfrm>
            <a:off x="3410906" y="1204210"/>
            <a:ext cx="3926071" cy="5059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b="1">
                <a:solidFill>
                  <a:srgbClr val="D7DADB"/>
                </a:solidFill>
                <a:cs typeface="Calibri"/>
              </a:rPr>
              <a:t>Pixels Changed per 5 minute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D92B5D-8FC1-6A5F-7233-C2532C532F01}"/>
              </a:ext>
            </a:extLst>
          </p:cNvPr>
          <p:cNvSpPr txBox="1"/>
          <p:nvPr/>
        </p:nvSpPr>
        <p:spPr>
          <a:xfrm>
            <a:off x="5867479" y="3933152"/>
            <a:ext cx="3923767" cy="83099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r"/>
            <a:r>
              <a:rPr lang="en-US" sz="4800" b="1">
                <a:solidFill>
                  <a:srgbClr val="FF4500"/>
                </a:solidFill>
              </a:rPr>
              <a:t>r/</a:t>
            </a:r>
            <a:r>
              <a:rPr lang="en-US" sz="4800" b="1">
                <a:solidFill>
                  <a:srgbClr val="ECF5F5"/>
                </a:solidFill>
              </a:rPr>
              <a:t> Bot Analysis</a:t>
            </a:r>
            <a:endParaRPr lang="en-IN" sz="4800" b="1" err="1">
              <a:solidFill>
                <a:srgbClr val="ECF5F5"/>
              </a:solidFill>
              <a:cs typeface="Calibri" panose="020F0502020204030204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79CD53-E7EA-DD98-32E1-63475B7EC804}"/>
              </a:ext>
            </a:extLst>
          </p:cNvPr>
          <p:cNvSpPr txBox="1"/>
          <p:nvPr/>
        </p:nvSpPr>
        <p:spPr>
          <a:xfrm>
            <a:off x="4246336" y="5012733"/>
            <a:ext cx="7250339" cy="8063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000" b="1">
                <a:solidFill>
                  <a:srgbClr val="D7DADB"/>
                </a:solidFill>
                <a:latin typeface="+mj-lt"/>
              </a:rPr>
              <a:t>We then investigated the data to determine if there are any signs of bot activity. </a:t>
            </a:r>
            <a:endParaRPr lang="en-US" sz="2000" b="1">
              <a:solidFill>
                <a:srgbClr val="D7DADB"/>
              </a:solidFill>
              <a:latin typeface="Calibri Light"/>
              <a:cs typeface="Calibri Light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9640C71-FD44-C297-0A5D-5DD435077904}"/>
              </a:ext>
            </a:extLst>
          </p:cNvPr>
          <p:cNvGrpSpPr/>
          <p:nvPr/>
        </p:nvGrpSpPr>
        <p:grpSpPr>
          <a:xfrm rot="9360000">
            <a:off x="7744500" y="-487226"/>
            <a:ext cx="1819223" cy="1671611"/>
            <a:chOff x="3890707" y="5897808"/>
            <a:chExt cx="1819223" cy="167161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FE154CD3-C511-5723-4499-5F69913F2B2C}"/>
                </a:ext>
              </a:extLst>
            </p:cNvPr>
            <p:cNvSpPr/>
            <p:nvPr/>
          </p:nvSpPr>
          <p:spPr>
            <a:xfrm>
              <a:off x="3994434" y="5897808"/>
              <a:ext cx="1715496" cy="1671611"/>
            </a:xfrm>
            <a:prstGeom prst="ellipse">
              <a:avLst/>
            </a:prstGeom>
            <a:solidFill>
              <a:srgbClr val="FF45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95AF369-7789-5859-500B-E5EF218ED876}"/>
                </a:ext>
              </a:extLst>
            </p:cNvPr>
            <p:cNvSpPr/>
            <p:nvPr/>
          </p:nvSpPr>
          <p:spPr>
            <a:xfrm>
              <a:off x="3890707" y="6145158"/>
              <a:ext cx="410921" cy="37501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 descr="Reddit 101 — The Sneaky Artist">
            <a:extLst>
              <a:ext uri="{FF2B5EF4-FFF2-40B4-BE49-F238E27FC236}">
                <a16:creationId xmlns:a16="http://schemas.microsoft.com/office/drawing/2014/main" id="{E37907ED-54C4-1BB2-EDE6-552285F06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2989" y="-124692"/>
            <a:ext cx="976745" cy="95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057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</Words>
  <Application>Microsoft Macintosh PowerPoint</Application>
  <PresentationFormat>Widescreen</PresentationFormat>
  <Paragraphs>71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Sapling Creations</dc:creator>
  <cp:lastModifiedBy>Minh Tran</cp:lastModifiedBy>
  <cp:revision>2</cp:revision>
  <dcterms:created xsi:type="dcterms:W3CDTF">2021-11-17T09:33:18Z</dcterms:created>
  <dcterms:modified xsi:type="dcterms:W3CDTF">2024-02-01T03:16:58Z</dcterms:modified>
</cp:coreProperties>
</file>

<file path=docProps/thumbnail.jpeg>
</file>